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367" r:id="rId10"/>
    <p:sldId id="360" r:id="rId11"/>
    <p:sldId id="365" r:id="rId12"/>
    <p:sldId id="263" r:id="rId13"/>
    <p:sldId id="264" r:id="rId14"/>
    <p:sldId id="265"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4143E-DAFB-403F-AA9A-FA06CB1D5C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85B6F2-0C51-4DD3-ACBF-07230269DE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1279C1-AC5A-48AB-BB57-94C2BFCF4831}"/>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5" name="Footer Placeholder 4">
            <a:extLst>
              <a:ext uri="{FF2B5EF4-FFF2-40B4-BE49-F238E27FC236}">
                <a16:creationId xmlns:a16="http://schemas.microsoft.com/office/drawing/2014/main" id="{CC902305-D2A6-46FE-8879-712E7DE9A9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6EAE56-98BF-4FBF-9899-1770AB79C7F2}"/>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359022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3BE7D-5BE4-488C-BBA0-19DADE4C8A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5C3433-F0A0-489C-98BD-19F1A292AE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40EF70-2549-4B50-BDC8-B81FC9B202E2}"/>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5" name="Footer Placeholder 4">
            <a:extLst>
              <a:ext uri="{FF2B5EF4-FFF2-40B4-BE49-F238E27FC236}">
                <a16:creationId xmlns:a16="http://schemas.microsoft.com/office/drawing/2014/main" id="{0D3BC61D-58EE-432E-AC65-A240CC5FBD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5EAE10-9531-4823-97E6-BBE26A7D343F}"/>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2415977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ED55AE-722E-4958-9FE7-2CFE202CB0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03235A-73B4-4711-AE58-0C31E53396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77BB85-5F3E-490A-95E1-ACB3350AF8A1}"/>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5" name="Footer Placeholder 4">
            <a:extLst>
              <a:ext uri="{FF2B5EF4-FFF2-40B4-BE49-F238E27FC236}">
                <a16:creationId xmlns:a16="http://schemas.microsoft.com/office/drawing/2014/main" id="{25A53D79-E8C4-4AD6-B1A2-DB20FBBEBE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40EF8-CA68-4C0E-A4CE-CAB71C03C35B}"/>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919974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863600" y="1447800"/>
            <a:ext cx="10464800" cy="1295400"/>
          </a:xfrm>
        </p:spPr>
        <p:txBody>
          <a:bodyPr/>
          <a:lstStyle>
            <a:lvl1pPr algn="ctr">
              <a:defRPr/>
            </a:lvl1pPr>
          </a:lstStyle>
          <a:p>
            <a:r>
              <a:rPr lang="en-US"/>
              <a:t>Click to edit Master title style</a:t>
            </a:r>
          </a:p>
        </p:txBody>
      </p:sp>
      <p:sp>
        <p:nvSpPr>
          <p:cNvPr id="109571" name="Rectangle 3"/>
          <p:cNvSpPr>
            <a:spLocks noGrp="1" noChangeArrowheads="1"/>
          </p:cNvSpPr>
          <p:nvPr>
            <p:ph type="subTitle" idx="1"/>
          </p:nvPr>
        </p:nvSpPr>
        <p:spPr>
          <a:xfrm>
            <a:off x="711200" y="3048000"/>
            <a:ext cx="10769600" cy="635000"/>
          </a:xfrm>
        </p:spPr>
        <p:txBody>
          <a:bodyPr/>
          <a:lstStyle>
            <a:lvl1pPr marL="0" indent="0" algn="ctr">
              <a:buFontTx/>
              <a:buNone/>
              <a:defRPr sz="3600"/>
            </a:lvl1pPr>
          </a:lstStyle>
          <a:p>
            <a:r>
              <a:rPr lang="en-US"/>
              <a:t>Click to edit Master subtitle style</a:t>
            </a:r>
          </a:p>
        </p:txBody>
      </p:sp>
      <p:sp>
        <p:nvSpPr>
          <p:cNvPr id="109572" name="Rectangle 4"/>
          <p:cNvSpPr>
            <a:spLocks noGrp="1" noChangeArrowheads="1"/>
          </p:cNvSpPr>
          <p:nvPr>
            <p:ph type="dt" sz="half" idx="2"/>
          </p:nvPr>
        </p:nvSpPr>
        <p:spPr/>
        <p:txBody>
          <a:bodyPr/>
          <a:lstStyle>
            <a:lvl1pPr>
              <a:defRPr b="0">
                <a:latin typeface="+mn-lt"/>
              </a:defRPr>
            </a:lvl1pPr>
          </a:lstStyle>
          <a:p>
            <a:endParaRPr lang="en-US"/>
          </a:p>
        </p:txBody>
      </p:sp>
      <p:sp>
        <p:nvSpPr>
          <p:cNvPr id="109573" name="Rectangle 5"/>
          <p:cNvSpPr>
            <a:spLocks noGrp="1" noChangeArrowheads="1"/>
          </p:cNvSpPr>
          <p:nvPr>
            <p:ph type="ftr" sz="quarter" idx="3"/>
          </p:nvPr>
        </p:nvSpPr>
        <p:spPr/>
        <p:txBody>
          <a:bodyPr/>
          <a:lstStyle>
            <a:lvl1pPr>
              <a:defRPr b="0">
                <a:latin typeface="+mn-lt"/>
              </a:defRPr>
            </a:lvl1pPr>
          </a:lstStyle>
          <a:p>
            <a:endParaRPr lang="en-US"/>
          </a:p>
        </p:txBody>
      </p:sp>
      <p:sp>
        <p:nvSpPr>
          <p:cNvPr id="109574" name="Rectangle 6"/>
          <p:cNvSpPr>
            <a:spLocks noGrp="1" noChangeArrowheads="1"/>
          </p:cNvSpPr>
          <p:nvPr>
            <p:ph type="sldNum" sz="quarter" idx="4"/>
          </p:nvPr>
        </p:nvSpPr>
        <p:spPr/>
        <p:txBody>
          <a:bodyPr/>
          <a:lstStyle>
            <a:lvl1pPr>
              <a:defRPr b="0">
                <a:latin typeface="+mn-lt"/>
              </a:defRPr>
            </a:lvl1pPr>
          </a:lstStyle>
          <a:p>
            <a:fld id="{5E58EBEF-9D3C-4A9C-AED5-A2EF0B8B262D}" type="slidenum">
              <a:rPr lang="en-US"/>
              <a:pPr/>
              <a:t>‹#›</a:t>
            </a:fld>
            <a:endParaRPr lang="en-US"/>
          </a:p>
        </p:txBody>
      </p:sp>
    </p:spTree>
    <p:extLst>
      <p:ext uri="{BB962C8B-B14F-4D97-AF65-F5344CB8AC3E}">
        <p14:creationId xmlns:p14="http://schemas.microsoft.com/office/powerpoint/2010/main" val="301474411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908652-D9EF-4C8A-B47D-92B9AC78CE52}" type="slidenum">
              <a:rPr lang="en-US"/>
              <a:pPr/>
              <a:t>‹#›</a:t>
            </a:fld>
            <a:endParaRPr lang="en-US"/>
          </a:p>
        </p:txBody>
      </p:sp>
    </p:spTree>
    <p:extLst>
      <p:ext uri="{BB962C8B-B14F-4D97-AF65-F5344CB8AC3E}">
        <p14:creationId xmlns:p14="http://schemas.microsoft.com/office/powerpoint/2010/main" val="301598455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D6FDFE-F4D6-4357-83B0-7AF4927F0665}" type="slidenum">
              <a:rPr lang="en-US"/>
              <a:pPr/>
              <a:t>‹#›</a:t>
            </a:fld>
            <a:endParaRPr lang="en-US"/>
          </a:p>
        </p:txBody>
      </p:sp>
    </p:spTree>
    <p:extLst>
      <p:ext uri="{BB962C8B-B14F-4D97-AF65-F5344CB8AC3E}">
        <p14:creationId xmlns:p14="http://schemas.microsoft.com/office/powerpoint/2010/main" val="140006478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05000"/>
            <a:ext cx="5283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0" y="1905000"/>
            <a:ext cx="5283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0A4516C-E639-4C24-95A8-DB722D68952D}" type="slidenum">
              <a:rPr lang="en-US"/>
              <a:pPr/>
              <a:t>‹#›</a:t>
            </a:fld>
            <a:endParaRPr lang="en-US"/>
          </a:p>
        </p:txBody>
      </p:sp>
    </p:spTree>
    <p:extLst>
      <p:ext uri="{BB962C8B-B14F-4D97-AF65-F5344CB8AC3E}">
        <p14:creationId xmlns:p14="http://schemas.microsoft.com/office/powerpoint/2010/main" val="66756813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7A54597-C881-4C1F-8160-94F1E4559D3B}" type="slidenum">
              <a:rPr lang="en-US"/>
              <a:pPr/>
              <a:t>‹#›</a:t>
            </a:fld>
            <a:endParaRPr lang="en-US"/>
          </a:p>
        </p:txBody>
      </p:sp>
    </p:spTree>
    <p:extLst>
      <p:ext uri="{BB962C8B-B14F-4D97-AF65-F5344CB8AC3E}">
        <p14:creationId xmlns:p14="http://schemas.microsoft.com/office/powerpoint/2010/main" val="287404378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2D34113-F160-45D3-AC1C-C2BB4BB730E6}" type="slidenum">
              <a:rPr lang="en-US"/>
              <a:pPr/>
              <a:t>‹#›</a:t>
            </a:fld>
            <a:endParaRPr lang="en-US"/>
          </a:p>
        </p:txBody>
      </p:sp>
    </p:spTree>
    <p:extLst>
      <p:ext uri="{BB962C8B-B14F-4D97-AF65-F5344CB8AC3E}">
        <p14:creationId xmlns:p14="http://schemas.microsoft.com/office/powerpoint/2010/main" val="220961150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C1B3142-0C91-4D7B-BBF0-09052FCD69C0}" type="slidenum">
              <a:rPr lang="en-US"/>
              <a:pPr/>
              <a:t>‹#›</a:t>
            </a:fld>
            <a:endParaRPr lang="en-US"/>
          </a:p>
        </p:txBody>
      </p:sp>
    </p:spTree>
    <p:extLst>
      <p:ext uri="{BB962C8B-B14F-4D97-AF65-F5344CB8AC3E}">
        <p14:creationId xmlns:p14="http://schemas.microsoft.com/office/powerpoint/2010/main" val="382131137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5FDC4E-B80D-4CFD-8921-5F16ED01B8D9}" type="slidenum">
              <a:rPr lang="en-US"/>
              <a:pPr/>
              <a:t>‹#›</a:t>
            </a:fld>
            <a:endParaRPr lang="en-US"/>
          </a:p>
        </p:txBody>
      </p:sp>
    </p:spTree>
    <p:extLst>
      <p:ext uri="{BB962C8B-B14F-4D97-AF65-F5344CB8AC3E}">
        <p14:creationId xmlns:p14="http://schemas.microsoft.com/office/powerpoint/2010/main" val="104936974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79CB1-3D26-45FF-80CC-4578AC0B84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72AECE-C84B-480B-BFBD-EFE53EE58F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3FC47-7C72-446C-9ADE-35B425A38114}"/>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5" name="Footer Placeholder 4">
            <a:extLst>
              <a:ext uri="{FF2B5EF4-FFF2-40B4-BE49-F238E27FC236}">
                <a16:creationId xmlns:a16="http://schemas.microsoft.com/office/drawing/2014/main" id="{ED3CC2F9-AF5B-48BD-AA22-32075DC6E8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6F6355-4975-419D-987F-97B56307AD08}"/>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33964459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3CB5AC5-CEEC-4F01-8A54-4472F215C587}" type="slidenum">
              <a:rPr lang="en-US"/>
              <a:pPr/>
              <a:t>‹#›</a:t>
            </a:fld>
            <a:endParaRPr lang="en-US"/>
          </a:p>
        </p:txBody>
      </p:sp>
    </p:spTree>
    <p:extLst>
      <p:ext uri="{BB962C8B-B14F-4D97-AF65-F5344CB8AC3E}">
        <p14:creationId xmlns:p14="http://schemas.microsoft.com/office/powerpoint/2010/main" val="28645214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967C7B-FD9F-4F4F-8CF5-A3EA876A37FF}" type="slidenum">
              <a:rPr lang="en-US"/>
              <a:pPr/>
              <a:t>‹#›</a:t>
            </a:fld>
            <a:endParaRPr lang="en-US"/>
          </a:p>
        </p:txBody>
      </p:sp>
    </p:spTree>
    <p:extLst>
      <p:ext uri="{BB962C8B-B14F-4D97-AF65-F5344CB8AC3E}">
        <p14:creationId xmlns:p14="http://schemas.microsoft.com/office/powerpoint/2010/main" val="370260729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692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685800"/>
            <a:ext cx="78740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0E5599B-0117-4E90-8BE0-262123ED2F36}" type="slidenum">
              <a:rPr lang="en-US"/>
              <a:pPr/>
              <a:t>‹#›</a:t>
            </a:fld>
            <a:endParaRPr lang="en-US"/>
          </a:p>
        </p:txBody>
      </p:sp>
    </p:spTree>
    <p:extLst>
      <p:ext uri="{BB962C8B-B14F-4D97-AF65-F5344CB8AC3E}">
        <p14:creationId xmlns:p14="http://schemas.microsoft.com/office/powerpoint/2010/main" val="387510492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685800"/>
            <a:ext cx="107696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0" y="6629400"/>
            <a:ext cx="2540000" cy="228600"/>
          </a:xfrm>
        </p:spPr>
        <p:txBody>
          <a:bodyPr/>
          <a:lstStyle>
            <a:lvl1pPr>
              <a:defRPr/>
            </a:lvl1pPr>
          </a:lstStyle>
          <a:p>
            <a:endParaRPr lang="en-US"/>
          </a:p>
        </p:txBody>
      </p:sp>
      <p:sp>
        <p:nvSpPr>
          <p:cNvPr id="4" name="Footer Placeholder 3"/>
          <p:cNvSpPr>
            <a:spLocks noGrp="1"/>
          </p:cNvSpPr>
          <p:nvPr>
            <p:ph type="ftr" sz="quarter" idx="11"/>
          </p:nvPr>
        </p:nvSpPr>
        <p:spPr>
          <a:xfrm>
            <a:off x="4165600" y="6629400"/>
            <a:ext cx="3860800" cy="228600"/>
          </a:xfrm>
        </p:spPr>
        <p:txBody>
          <a:bodyPr/>
          <a:lstStyle>
            <a:lvl1pPr>
              <a:defRPr/>
            </a:lvl1pPr>
          </a:lstStyle>
          <a:p>
            <a:endParaRPr lang="en-US"/>
          </a:p>
        </p:txBody>
      </p:sp>
      <p:sp>
        <p:nvSpPr>
          <p:cNvPr id="5" name="Slide Number Placeholder 4"/>
          <p:cNvSpPr>
            <a:spLocks noGrp="1"/>
          </p:cNvSpPr>
          <p:nvPr>
            <p:ph type="sldNum" sz="quarter" idx="12"/>
          </p:nvPr>
        </p:nvSpPr>
        <p:spPr>
          <a:xfrm>
            <a:off x="9652000" y="6629400"/>
            <a:ext cx="2540000" cy="228600"/>
          </a:xfrm>
        </p:spPr>
        <p:txBody>
          <a:bodyPr/>
          <a:lstStyle>
            <a:lvl1pPr>
              <a:defRPr/>
            </a:lvl1pPr>
          </a:lstStyle>
          <a:p>
            <a:fld id="{6296DE19-0B2B-4FF1-B835-E4B011414301}" type="slidenum">
              <a:rPr lang="en-US"/>
              <a:pPr/>
              <a:t>‹#›</a:t>
            </a:fld>
            <a:endParaRPr lang="en-US"/>
          </a:p>
        </p:txBody>
      </p:sp>
    </p:spTree>
    <p:extLst>
      <p:ext uri="{BB962C8B-B14F-4D97-AF65-F5344CB8AC3E}">
        <p14:creationId xmlns:p14="http://schemas.microsoft.com/office/powerpoint/2010/main" val="357382217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769600" cy="914400"/>
          </a:xfrm>
        </p:spPr>
        <p:txBody>
          <a:bodyPr/>
          <a:lstStyle/>
          <a:p>
            <a:r>
              <a:rPr lang="en-US"/>
              <a:t>Click to edit Master title style</a:t>
            </a:r>
          </a:p>
        </p:txBody>
      </p:sp>
      <p:sp>
        <p:nvSpPr>
          <p:cNvPr id="3" name="SmartArt Placeholder 2"/>
          <p:cNvSpPr>
            <a:spLocks noGrp="1"/>
          </p:cNvSpPr>
          <p:nvPr>
            <p:ph type="dgm" idx="1"/>
          </p:nvPr>
        </p:nvSpPr>
        <p:spPr>
          <a:xfrm>
            <a:off x="609600" y="1905000"/>
            <a:ext cx="10769600" cy="4495800"/>
          </a:xfrm>
        </p:spPr>
        <p:txBody>
          <a:bodyPr/>
          <a:lstStyle/>
          <a:p>
            <a:endParaRPr lang="en-US"/>
          </a:p>
        </p:txBody>
      </p:sp>
      <p:sp>
        <p:nvSpPr>
          <p:cNvPr id="4" name="Date Placeholder 3"/>
          <p:cNvSpPr>
            <a:spLocks noGrp="1"/>
          </p:cNvSpPr>
          <p:nvPr>
            <p:ph type="dt" sz="half" idx="10"/>
          </p:nvPr>
        </p:nvSpPr>
        <p:spPr>
          <a:xfrm>
            <a:off x="0" y="6629400"/>
            <a:ext cx="2540000" cy="228600"/>
          </a:xfrm>
        </p:spPr>
        <p:txBody>
          <a:bodyPr/>
          <a:lstStyle>
            <a:lvl1pPr>
              <a:defRPr/>
            </a:lvl1pPr>
          </a:lstStyle>
          <a:p>
            <a:endParaRPr lang="en-US"/>
          </a:p>
        </p:txBody>
      </p:sp>
      <p:sp>
        <p:nvSpPr>
          <p:cNvPr id="5" name="Footer Placeholder 4"/>
          <p:cNvSpPr>
            <a:spLocks noGrp="1"/>
          </p:cNvSpPr>
          <p:nvPr>
            <p:ph type="ftr" sz="quarter" idx="11"/>
          </p:nvPr>
        </p:nvSpPr>
        <p:spPr>
          <a:xfrm>
            <a:off x="4165600" y="6629400"/>
            <a:ext cx="3860800" cy="228600"/>
          </a:xfrm>
        </p:spPr>
        <p:txBody>
          <a:bodyPr/>
          <a:lstStyle>
            <a:lvl1pPr>
              <a:defRPr/>
            </a:lvl1pPr>
          </a:lstStyle>
          <a:p>
            <a:endParaRPr lang="en-US"/>
          </a:p>
        </p:txBody>
      </p:sp>
      <p:sp>
        <p:nvSpPr>
          <p:cNvPr id="6" name="Slide Number Placeholder 5"/>
          <p:cNvSpPr>
            <a:spLocks noGrp="1"/>
          </p:cNvSpPr>
          <p:nvPr>
            <p:ph type="sldNum" sz="quarter" idx="12"/>
          </p:nvPr>
        </p:nvSpPr>
        <p:spPr>
          <a:xfrm>
            <a:off x="9652000" y="6629400"/>
            <a:ext cx="2540000" cy="228600"/>
          </a:xfrm>
        </p:spPr>
        <p:txBody>
          <a:bodyPr/>
          <a:lstStyle>
            <a:lvl1pPr>
              <a:defRPr/>
            </a:lvl1pPr>
          </a:lstStyle>
          <a:p>
            <a:fld id="{CCB02CEB-16AA-4F61-B7A9-9930E471E981}" type="slidenum">
              <a:rPr lang="en-US"/>
              <a:pPr/>
              <a:t>‹#›</a:t>
            </a:fld>
            <a:endParaRPr lang="en-US"/>
          </a:p>
        </p:txBody>
      </p:sp>
    </p:spTree>
    <p:extLst>
      <p:ext uri="{BB962C8B-B14F-4D97-AF65-F5344CB8AC3E}">
        <p14:creationId xmlns:p14="http://schemas.microsoft.com/office/powerpoint/2010/main" val="1643324606"/>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769600" cy="914400"/>
          </a:xfrm>
        </p:spPr>
        <p:txBody>
          <a:bodyPr/>
          <a:lstStyle/>
          <a:p>
            <a:r>
              <a:rPr lang="en-US"/>
              <a:t>Click to edit Master title style</a:t>
            </a:r>
          </a:p>
        </p:txBody>
      </p:sp>
      <p:sp>
        <p:nvSpPr>
          <p:cNvPr id="3" name="ClipArt Placeholder 2"/>
          <p:cNvSpPr>
            <a:spLocks noGrp="1"/>
          </p:cNvSpPr>
          <p:nvPr>
            <p:ph type="clipArt" sz="half" idx="1"/>
          </p:nvPr>
        </p:nvSpPr>
        <p:spPr>
          <a:xfrm>
            <a:off x="609600" y="1905000"/>
            <a:ext cx="5283200" cy="4495800"/>
          </a:xfrm>
        </p:spPr>
        <p:txBody>
          <a:bodyPr/>
          <a:lstStyle/>
          <a:p>
            <a:endParaRPr lang="en-US"/>
          </a:p>
        </p:txBody>
      </p:sp>
      <p:sp>
        <p:nvSpPr>
          <p:cNvPr id="4" name="Text Placeholder 3"/>
          <p:cNvSpPr>
            <a:spLocks noGrp="1"/>
          </p:cNvSpPr>
          <p:nvPr>
            <p:ph type="body" sz="half" idx="2"/>
          </p:nvPr>
        </p:nvSpPr>
        <p:spPr>
          <a:xfrm>
            <a:off x="6096000" y="1905000"/>
            <a:ext cx="52832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0" y="6629400"/>
            <a:ext cx="2540000" cy="228600"/>
          </a:xfrm>
        </p:spPr>
        <p:txBody>
          <a:bodyPr/>
          <a:lstStyle>
            <a:lvl1pPr>
              <a:defRPr/>
            </a:lvl1pPr>
          </a:lstStyle>
          <a:p>
            <a:endParaRPr lang="en-US"/>
          </a:p>
        </p:txBody>
      </p:sp>
      <p:sp>
        <p:nvSpPr>
          <p:cNvPr id="6" name="Footer Placeholder 5"/>
          <p:cNvSpPr>
            <a:spLocks noGrp="1"/>
          </p:cNvSpPr>
          <p:nvPr>
            <p:ph type="ftr" sz="quarter" idx="11"/>
          </p:nvPr>
        </p:nvSpPr>
        <p:spPr>
          <a:xfrm>
            <a:off x="4165600" y="6629400"/>
            <a:ext cx="3860800" cy="228600"/>
          </a:xfrm>
        </p:spPr>
        <p:txBody>
          <a:bodyPr/>
          <a:lstStyle>
            <a:lvl1pPr>
              <a:defRPr/>
            </a:lvl1pPr>
          </a:lstStyle>
          <a:p>
            <a:endParaRPr lang="en-US"/>
          </a:p>
        </p:txBody>
      </p:sp>
      <p:sp>
        <p:nvSpPr>
          <p:cNvPr id="7" name="Slide Number Placeholder 6"/>
          <p:cNvSpPr>
            <a:spLocks noGrp="1"/>
          </p:cNvSpPr>
          <p:nvPr>
            <p:ph type="sldNum" sz="quarter" idx="12"/>
          </p:nvPr>
        </p:nvSpPr>
        <p:spPr>
          <a:xfrm>
            <a:off x="9652000" y="6629400"/>
            <a:ext cx="2540000" cy="228600"/>
          </a:xfrm>
        </p:spPr>
        <p:txBody>
          <a:bodyPr/>
          <a:lstStyle>
            <a:lvl1pPr>
              <a:defRPr/>
            </a:lvl1pPr>
          </a:lstStyle>
          <a:p>
            <a:fld id="{C8C51A42-8965-4005-A748-C4CEDDB3570C}" type="slidenum">
              <a:rPr lang="en-US"/>
              <a:pPr/>
              <a:t>‹#›</a:t>
            </a:fld>
            <a:endParaRPr lang="en-US"/>
          </a:p>
        </p:txBody>
      </p:sp>
    </p:spTree>
    <p:extLst>
      <p:ext uri="{BB962C8B-B14F-4D97-AF65-F5344CB8AC3E}">
        <p14:creationId xmlns:p14="http://schemas.microsoft.com/office/powerpoint/2010/main" val="356718699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962FA-D33C-4DF7-B449-DCF6224A5C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4F6679-2F69-4F8E-84A7-A998AD99B4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1BAC2A-8F74-45DB-8689-5F1351778BBE}"/>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5" name="Footer Placeholder 4">
            <a:extLst>
              <a:ext uri="{FF2B5EF4-FFF2-40B4-BE49-F238E27FC236}">
                <a16:creationId xmlns:a16="http://schemas.microsoft.com/office/drawing/2014/main" id="{780791B0-357D-4FA8-BCEC-0AAA153473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5104A1-533F-4B79-80CB-1C5EEC2AF833}"/>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397499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95727-8D6D-4ECE-BF9A-C91FB2FFB4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CB0A8B-702B-41F7-8727-C9B304D302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A897BD-B14B-4017-8205-675745CD85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68BCDA-6CCC-4695-AA25-5604F5593707}"/>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6" name="Footer Placeholder 5">
            <a:extLst>
              <a:ext uri="{FF2B5EF4-FFF2-40B4-BE49-F238E27FC236}">
                <a16:creationId xmlns:a16="http://schemas.microsoft.com/office/drawing/2014/main" id="{A9B75ED0-9118-40E7-AFE9-71F1B8E951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67E246-DAE8-4687-9249-C349AB3920BF}"/>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106674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43604-3374-436C-B543-1077A372BE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599C9D-667F-4E9A-8EE9-A7A896E31C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A8A980-F924-467A-8474-1BC9BAADB6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F5057B-7880-4302-A0FE-53352D245A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C4EDDF-54B7-4BE7-B88C-4EB2C9B424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4E2CB5-5A77-4DA3-AC7A-69716DAFE86C}"/>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8" name="Footer Placeholder 7">
            <a:extLst>
              <a:ext uri="{FF2B5EF4-FFF2-40B4-BE49-F238E27FC236}">
                <a16:creationId xmlns:a16="http://schemas.microsoft.com/office/drawing/2014/main" id="{CD9776AA-E120-4635-A06D-8C43B7ED88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BF4C4B-95F6-4FA0-A855-B6CE5C696164}"/>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72142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D1FC8-1155-4AFF-9AD3-9485CB6C48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7CA22D-B456-4AAF-8E8E-2D9BCB77EEEB}"/>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4" name="Footer Placeholder 3">
            <a:extLst>
              <a:ext uri="{FF2B5EF4-FFF2-40B4-BE49-F238E27FC236}">
                <a16:creationId xmlns:a16="http://schemas.microsoft.com/office/drawing/2014/main" id="{90313E8B-45B2-45DF-8E42-2A1DC16FB3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2155D2-BECB-452B-A3E3-7BAC05669FED}"/>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289647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1F0E41-865B-40C1-A19B-E048E8E494BF}"/>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3" name="Footer Placeholder 2">
            <a:extLst>
              <a:ext uri="{FF2B5EF4-FFF2-40B4-BE49-F238E27FC236}">
                <a16:creationId xmlns:a16="http://schemas.microsoft.com/office/drawing/2014/main" id="{C8EC5F5F-0EB0-4073-A7A2-E23A43F46F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10AB80-BFA7-4C12-9F88-9D78111E9028}"/>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2401426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313F8-215B-42A6-BFE5-FDE13E76D6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858A03-4015-406E-A8EB-C42099DC85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387CCC-227C-494E-8AAD-4947131F25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8AA1FB-745D-4DB8-868C-909A1E9D8687}"/>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6" name="Footer Placeholder 5">
            <a:extLst>
              <a:ext uri="{FF2B5EF4-FFF2-40B4-BE49-F238E27FC236}">
                <a16:creationId xmlns:a16="http://schemas.microsoft.com/office/drawing/2014/main" id="{5D5F9F54-E68A-4002-8FDD-7616CC383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655D08-CFE7-43C4-9CE9-922A3B0C0CA0}"/>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3903593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F15FA-EF67-4E70-9241-E208C24EDA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0A7D99-AE74-46F0-A731-DA9DA47A81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16C677-9243-4EC0-91AF-F007759A7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936534-A2D8-40A7-A822-267239782582}"/>
              </a:ext>
            </a:extLst>
          </p:cNvPr>
          <p:cNvSpPr>
            <a:spLocks noGrp="1"/>
          </p:cNvSpPr>
          <p:nvPr>
            <p:ph type="dt" sz="half" idx="10"/>
          </p:nvPr>
        </p:nvSpPr>
        <p:spPr/>
        <p:txBody>
          <a:bodyPr/>
          <a:lstStyle/>
          <a:p>
            <a:fld id="{1EF248DF-DE32-4752-AFEC-B85DE325C092}" type="datetimeFigureOut">
              <a:rPr lang="en-US" smtClean="0"/>
              <a:t>1/19/2021</a:t>
            </a:fld>
            <a:endParaRPr lang="en-US"/>
          </a:p>
        </p:txBody>
      </p:sp>
      <p:sp>
        <p:nvSpPr>
          <p:cNvPr id="6" name="Footer Placeholder 5">
            <a:extLst>
              <a:ext uri="{FF2B5EF4-FFF2-40B4-BE49-F238E27FC236}">
                <a16:creationId xmlns:a16="http://schemas.microsoft.com/office/drawing/2014/main" id="{4BD7492A-C5C3-4535-9B70-024061BB1F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31F290-3DA7-40D3-A3D0-F99DD4B5388C}"/>
              </a:ext>
            </a:extLst>
          </p:cNvPr>
          <p:cNvSpPr>
            <a:spLocks noGrp="1"/>
          </p:cNvSpPr>
          <p:nvPr>
            <p:ph type="sldNum" sz="quarter" idx="12"/>
          </p:nvPr>
        </p:nvSpPr>
        <p:spPr/>
        <p:txBody>
          <a:bodyPr/>
          <a:lstStyle/>
          <a:p>
            <a:fld id="{B80EB62E-997B-4B1D-AFEC-6561302255A4}" type="slidenum">
              <a:rPr lang="en-US" smtClean="0"/>
              <a:t>‹#›</a:t>
            </a:fld>
            <a:endParaRPr lang="en-US"/>
          </a:p>
        </p:txBody>
      </p:sp>
    </p:spTree>
    <p:extLst>
      <p:ext uri="{BB962C8B-B14F-4D97-AF65-F5344CB8AC3E}">
        <p14:creationId xmlns:p14="http://schemas.microsoft.com/office/powerpoint/2010/main" val="995704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7D3711-59FB-47A5-9C58-57A549C463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13ECAB-2889-4B9D-8129-CEA19144A5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0C6E4-05D1-489D-AAA5-A3E07FD299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248DF-DE32-4752-AFEC-B85DE325C092}" type="datetimeFigureOut">
              <a:rPr lang="en-US" smtClean="0"/>
              <a:t>1/19/2021</a:t>
            </a:fld>
            <a:endParaRPr lang="en-US"/>
          </a:p>
        </p:txBody>
      </p:sp>
      <p:sp>
        <p:nvSpPr>
          <p:cNvPr id="5" name="Footer Placeholder 4">
            <a:extLst>
              <a:ext uri="{FF2B5EF4-FFF2-40B4-BE49-F238E27FC236}">
                <a16:creationId xmlns:a16="http://schemas.microsoft.com/office/drawing/2014/main" id="{E1CC2671-4093-4738-BB82-585BB2BBCD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335B5-F507-4637-89F6-809E7233F6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EB62E-997B-4B1D-AFEC-6561302255A4}" type="slidenum">
              <a:rPr lang="en-US" smtClean="0"/>
              <a:t>‹#›</a:t>
            </a:fld>
            <a:endParaRPr lang="en-US"/>
          </a:p>
        </p:txBody>
      </p:sp>
    </p:spTree>
    <p:extLst>
      <p:ext uri="{BB962C8B-B14F-4D97-AF65-F5344CB8AC3E}">
        <p14:creationId xmlns:p14="http://schemas.microsoft.com/office/powerpoint/2010/main" val="168060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alphaModFix amt="65000"/>
            <a:lum/>
          </a:blip>
          <a:srcRect/>
          <a:stretch>
            <a:fillRect/>
          </a:stretch>
        </a:blip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bwMode="auto">
          <a:xfrm>
            <a:off x="609600" y="1905000"/>
            <a:ext cx="1076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 bullet text</a:t>
            </a:r>
          </a:p>
          <a:p>
            <a:pPr lvl="2"/>
            <a:r>
              <a:rPr lang="en-US"/>
              <a:t>Third level bullet text</a:t>
            </a:r>
          </a:p>
          <a:p>
            <a:pPr lvl="3"/>
            <a:r>
              <a:rPr lang="en-US"/>
              <a:t> Fourth level bullet text</a:t>
            </a:r>
          </a:p>
          <a:p>
            <a:pPr lvl="4"/>
            <a:r>
              <a:rPr lang="en-US"/>
              <a:t>Fifth level bullet text</a:t>
            </a:r>
          </a:p>
          <a:p>
            <a:pPr lvl="1"/>
            <a:endParaRPr lang="en-US"/>
          </a:p>
          <a:p>
            <a:pPr lvl="2"/>
            <a:endParaRPr lang="en-US"/>
          </a:p>
        </p:txBody>
      </p:sp>
      <p:sp>
        <p:nvSpPr>
          <p:cNvPr id="108547" name="Rectangle 3"/>
          <p:cNvSpPr>
            <a:spLocks noGrp="1" noChangeArrowheads="1"/>
          </p:cNvSpPr>
          <p:nvPr>
            <p:ph type="title"/>
          </p:nvPr>
        </p:nvSpPr>
        <p:spPr bwMode="auto">
          <a:xfrm>
            <a:off x="609600" y="685800"/>
            <a:ext cx="10769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8548" name="Rectangle 4"/>
          <p:cNvSpPr>
            <a:spLocks noGrp="1" noChangeArrowheads="1"/>
          </p:cNvSpPr>
          <p:nvPr>
            <p:ph type="dt" sz="half" idx="2"/>
          </p:nvPr>
        </p:nvSpPr>
        <p:spPr bwMode="auto">
          <a:xfrm>
            <a:off x="0" y="6629400"/>
            <a:ext cx="2540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vl1pPr>
          </a:lstStyle>
          <a:p>
            <a:endParaRPr lang="en-US"/>
          </a:p>
        </p:txBody>
      </p:sp>
      <p:sp>
        <p:nvSpPr>
          <p:cNvPr id="108549" name="Rectangle 5"/>
          <p:cNvSpPr>
            <a:spLocks noGrp="1" noChangeArrowheads="1"/>
          </p:cNvSpPr>
          <p:nvPr>
            <p:ph type="ftr" sz="quarter" idx="3"/>
          </p:nvPr>
        </p:nvSpPr>
        <p:spPr bwMode="auto">
          <a:xfrm>
            <a:off x="4165600" y="6629400"/>
            <a:ext cx="3860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lvl1pPr>
          </a:lstStyle>
          <a:p>
            <a:endParaRPr lang="en-US"/>
          </a:p>
        </p:txBody>
      </p:sp>
      <p:sp>
        <p:nvSpPr>
          <p:cNvPr id="108550" name="Rectangle 6"/>
          <p:cNvSpPr>
            <a:spLocks noGrp="1" noChangeArrowheads="1"/>
          </p:cNvSpPr>
          <p:nvPr>
            <p:ph type="sldNum" sz="quarter" idx="4"/>
          </p:nvPr>
        </p:nvSpPr>
        <p:spPr bwMode="auto">
          <a:xfrm>
            <a:off x="9652000" y="6629400"/>
            <a:ext cx="2540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E1B5284-10F6-4431-BF32-0DB00963E09C}" type="slidenum">
              <a:rPr lang="en-US"/>
              <a:pPr/>
              <a:t>‹#›</a:t>
            </a:fld>
            <a:endParaRPr lang="en-US"/>
          </a:p>
        </p:txBody>
      </p:sp>
    </p:spTree>
    <p:extLst>
      <p:ext uri="{BB962C8B-B14F-4D97-AF65-F5344CB8AC3E}">
        <p14:creationId xmlns:p14="http://schemas.microsoft.com/office/powerpoint/2010/main" val="778784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txStyles>
    <p:titleStyle>
      <a:lvl1pPr algn="l" rtl="0" fontAlgn="base">
        <a:spcBef>
          <a:spcPct val="0"/>
        </a:spcBef>
        <a:spcAft>
          <a:spcPct val="0"/>
        </a:spcAft>
        <a:defRPr sz="4400">
          <a:solidFill>
            <a:srgbClr val="284C6A"/>
          </a:solidFill>
          <a:latin typeface="+mj-lt"/>
          <a:ea typeface="+mj-ea"/>
          <a:cs typeface="+mj-cs"/>
        </a:defRPr>
      </a:lvl1pPr>
      <a:lvl2pPr algn="l" rtl="0" fontAlgn="base">
        <a:spcBef>
          <a:spcPct val="0"/>
        </a:spcBef>
        <a:spcAft>
          <a:spcPct val="0"/>
        </a:spcAft>
        <a:defRPr sz="4400">
          <a:solidFill>
            <a:srgbClr val="284C6A"/>
          </a:solidFill>
          <a:latin typeface="Trebuchet MS" pitchFamily="34" charset="0"/>
        </a:defRPr>
      </a:lvl2pPr>
      <a:lvl3pPr algn="l" rtl="0" fontAlgn="base">
        <a:spcBef>
          <a:spcPct val="0"/>
        </a:spcBef>
        <a:spcAft>
          <a:spcPct val="0"/>
        </a:spcAft>
        <a:defRPr sz="4400">
          <a:solidFill>
            <a:srgbClr val="284C6A"/>
          </a:solidFill>
          <a:latin typeface="Trebuchet MS" pitchFamily="34" charset="0"/>
        </a:defRPr>
      </a:lvl3pPr>
      <a:lvl4pPr algn="l" rtl="0" fontAlgn="base">
        <a:spcBef>
          <a:spcPct val="0"/>
        </a:spcBef>
        <a:spcAft>
          <a:spcPct val="0"/>
        </a:spcAft>
        <a:defRPr sz="4400">
          <a:solidFill>
            <a:srgbClr val="284C6A"/>
          </a:solidFill>
          <a:latin typeface="Trebuchet MS" pitchFamily="34" charset="0"/>
        </a:defRPr>
      </a:lvl4pPr>
      <a:lvl5pPr algn="l" rtl="0" fontAlgn="base">
        <a:spcBef>
          <a:spcPct val="0"/>
        </a:spcBef>
        <a:spcAft>
          <a:spcPct val="0"/>
        </a:spcAft>
        <a:defRPr sz="4400">
          <a:solidFill>
            <a:srgbClr val="284C6A"/>
          </a:solidFill>
          <a:latin typeface="Trebuchet MS" pitchFamily="34" charset="0"/>
        </a:defRPr>
      </a:lvl5pPr>
      <a:lvl6pPr marL="457200" algn="l" rtl="0" fontAlgn="base">
        <a:spcBef>
          <a:spcPct val="0"/>
        </a:spcBef>
        <a:spcAft>
          <a:spcPct val="0"/>
        </a:spcAft>
        <a:defRPr sz="4400">
          <a:solidFill>
            <a:srgbClr val="284C6A"/>
          </a:solidFill>
          <a:latin typeface="Trebuchet MS" pitchFamily="34" charset="0"/>
        </a:defRPr>
      </a:lvl6pPr>
      <a:lvl7pPr marL="914400" algn="l" rtl="0" fontAlgn="base">
        <a:spcBef>
          <a:spcPct val="0"/>
        </a:spcBef>
        <a:spcAft>
          <a:spcPct val="0"/>
        </a:spcAft>
        <a:defRPr sz="4400">
          <a:solidFill>
            <a:srgbClr val="284C6A"/>
          </a:solidFill>
          <a:latin typeface="Trebuchet MS" pitchFamily="34" charset="0"/>
        </a:defRPr>
      </a:lvl7pPr>
      <a:lvl8pPr marL="1371600" algn="l" rtl="0" fontAlgn="base">
        <a:spcBef>
          <a:spcPct val="0"/>
        </a:spcBef>
        <a:spcAft>
          <a:spcPct val="0"/>
        </a:spcAft>
        <a:defRPr sz="4400">
          <a:solidFill>
            <a:srgbClr val="284C6A"/>
          </a:solidFill>
          <a:latin typeface="Trebuchet MS" pitchFamily="34" charset="0"/>
        </a:defRPr>
      </a:lvl8pPr>
      <a:lvl9pPr marL="1828800" algn="l" rtl="0" fontAlgn="base">
        <a:spcBef>
          <a:spcPct val="0"/>
        </a:spcBef>
        <a:spcAft>
          <a:spcPct val="0"/>
        </a:spcAft>
        <a:defRPr sz="4400">
          <a:solidFill>
            <a:srgbClr val="284C6A"/>
          </a:solidFill>
          <a:latin typeface="Trebuchet MS" pitchFamily="34" charset="0"/>
        </a:defRPr>
      </a:lvl9pPr>
    </p:titleStyle>
    <p:bodyStyle>
      <a:lvl1pPr marL="342900" indent="-342900" algn="l" rtl="0" fontAlgn="base">
        <a:lnSpc>
          <a:spcPct val="125000"/>
        </a:lnSpc>
        <a:spcBef>
          <a:spcPct val="20000"/>
        </a:spcBef>
        <a:spcAft>
          <a:spcPct val="0"/>
        </a:spcAft>
        <a:buClr>
          <a:schemeClr val="bg2"/>
        </a:buClr>
        <a:buChar char="•"/>
        <a:defRPr sz="3200">
          <a:solidFill>
            <a:srgbClr val="284C6A"/>
          </a:solidFill>
          <a:latin typeface="+mn-lt"/>
          <a:ea typeface="+mn-ea"/>
          <a:cs typeface="+mn-cs"/>
        </a:defRPr>
      </a:lvl1pPr>
      <a:lvl2pPr marL="742950" indent="-285750" algn="l" rtl="0" fontAlgn="base">
        <a:spcBef>
          <a:spcPct val="20000"/>
        </a:spcBef>
        <a:spcAft>
          <a:spcPct val="0"/>
        </a:spcAft>
        <a:buFont typeface="Trebuchet MS" pitchFamily="34" charset="0"/>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Font typeface="Trebuchet MS" pitchFamily="34" charset="0"/>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rl?sa=i&amp;rct=j&amp;q=&amp;esrc=s&amp;frm=1&amp;source=images&amp;cd=&amp;cad=rja&amp;uact=8&amp;ved=0CAcQjRw&amp;url=http://theinstitute.ieee.org/benefits/standards/qualityoflife-standards&amp;ei=L_mqVMXYKpHloASBmoCACg&amp;psig=AFQjCNH-nOnwoZ71NX96sClZvu0NJPavIw&amp;ust=1420577379399737"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theinstitute.ieee.org/benefits/standards/qualityoflife-standards&amp;ei=L_mqVMXYKpHloASBmoCACg&amp;psig=AFQjCNH-nOnwoZ71NX96sClZvu0NJPavIw&amp;ust=1420577379399737" TargetMode="External"/><Relationship Id="rId2" Type="http://schemas.openxmlformats.org/officeDocument/2006/relationships/image" Target="../media/image3.jpeg"/><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rl?sa=i&amp;rct=j&amp;q=&amp;esrc=s&amp;frm=1&amp;source=images&amp;cd=&amp;cad=rja&amp;uact=8&amp;ved=0CAcQjRw&amp;url=http://theinstitute.ieee.org/benefits/standards/qualityoflife-standards&amp;ei=L_mqVMXYKpHloASBmoCACg&amp;psig=AFQjCNH-nOnwoZ71NX96sClZvu0NJPavIw&amp;ust=1420577379399737"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rl?sa=i&amp;rct=j&amp;q=&amp;esrc=s&amp;frm=1&amp;source=images&amp;cd=&amp;cad=rja&amp;uact=8&amp;ved=0CAcQjRw&amp;url=http://theinstitute.ieee.org/benefits/standards/qualityoflife-standards&amp;ei=L_mqVMXYKpHloASBmoCACg&amp;psig=AFQjCNH-nOnwoZ71NX96sClZvu0NJPavIw&amp;ust=1420577379399737"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09BBA-5DBC-43D9-ACAD-459F2E93C839}"/>
              </a:ext>
            </a:extLst>
          </p:cNvPr>
          <p:cNvSpPr>
            <a:spLocks noGrp="1"/>
          </p:cNvSpPr>
          <p:nvPr>
            <p:ph type="ctrTitle"/>
          </p:nvPr>
        </p:nvSpPr>
        <p:spPr/>
        <p:txBody>
          <a:bodyPr>
            <a:normAutofit fontScale="90000"/>
          </a:bodyPr>
          <a:lstStyle/>
          <a:p>
            <a:r>
              <a:rPr lang="en-US" dirty="0"/>
              <a:t>Head Start Program</a:t>
            </a:r>
            <a:br>
              <a:rPr lang="en-US" dirty="0"/>
            </a:br>
            <a:r>
              <a:rPr lang="en-US" dirty="0"/>
              <a:t>Performance</a:t>
            </a:r>
            <a:br>
              <a:rPr lang="en-US" dirty="0"/>
            </a:br>
            <a:br>
              <a:rPr lang="en-US" dirty="0"/>
            </a:br>
            <a:r>
              <a:rPr lang="en-US" dirty="0"/>
              <a:t>Health &amp; Safety </a:t>
            </a:r>
          </a:p>
        </p:txBody>
      </p:sp>
      <p:sp>
        <p:nvSpPr>
          <p:cNvPr id="3" name="Subtitle 2">
            <a:extLst>
              <a:ext uri="{FF2B5EF4-FFF2-40B4-BE49-F238E27FC236}">
                <a16:creationId xmlns:a16="http://schemas.microsoft.com/office/drawing/2014/main" id="{E913A7CF-F747-4440-9538-47C9314669B9}"/>
              </a:ext>
            </a:extLst>
          </p:cNvPr>
          <p:cNvSpPr>
            <a:spLocks noGrp="1"/>
          </p:cNvSpPr>
          <p:nvPr>
            <p:ph type="subTitle" idx="1"/>
          </p:nvPr>
        </p:nvSpPr>
        <p:spPr>
          <a:xfrm>
            <a:off x="1524000" y="3939396"/>
            <a:ext cx="9144000" cy="2047336"/>
          </a:xfrm>
        </p:spPr>
        <p:txBody>
          <a:bodyPr>
            <a:normAutofit/>
          </a:bodyPr>
          <a:lstStyle/>
          <a:p>
            <a:endParaRPr lang="en-US" dirty="0"/>
          </a:p>
        </p:txBody>
      </p:sp>
      <p:pic>
        <p:nvPicPr>
          <p:cNvPr id="4" name="Picture 2" descr="http://theinstitute.ieee.org/img/56376-1368537296745.jpg">
            <a:hlinkClick r:id="rId2"/>
            <a:extLst>
              <a:ext uri="{FF2B5EF4-FFF2-40B4-BE49-F238E27FC236}">
                <a16:creationId xmlns:a16="http://schemas.microsoft.com/office/drawing/2014/main" id="{493C62FC-049F-4918-BC73-77429ED3F1B8}"/>
              </a:ext>
            </a:extLst>
          </p:cNvPr>
          <p:cNvPicPr>
            <a:picLocks noChangeAspect="1" noChangeArrowheads="1"/>
          </p:cNvPicPr>
          <p:nvPr/>
        </p:nvPicPr>
        <p:blipFill>
          <a:blip r:embed="rId3" cstate="print"/>
          <a:srcRect t="35331" b="34385"/>
          <a:stretch>
            <a:fillRect/>
          </a:stretch>
        </p:blipFill>
        <p:spPr bwMode="auto">
          <a:xfrm>
            <a:off x="3371851" y="1775604"/>
            <a:ext cx="5905500" cy="914400"/>
          </a:xfrm>
          <a:prstGeom prst="rect">
            <a:avLst/>
          </a:prstGeom>
          <a:ln>
            <a:noFill/>
          </a:ln>
          <a:effectLst>
            <a:softEdge rad="112500"/>
          </a:effectLst>
        </p:spPr>
      </p:pic>
    </p:spTree>
    <p:extLst>
      <p:ext uri="{BB962C8B-B14F-4D97-AF65-F5344CB8AC3E}">
        <p14:creationId xmlns:p14="http://schemas.microsoft.com/office/powerpoint/2010/main" val="1931256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524000" y="1066800"/>
            <a:ext cx="9144000" cy="1981200"/>
          </a:xfrm>
          <a:noFill/>
          <a:ln>
            <a:noFill/>
          </a:ln>
        </p:spPr>
        <p:style>
          <a:lnRef idx="2">
            <a:schemeClr val="accent1"/>
          </a:lnRef>
          <a:fillRef idx="1">
            <a:schemeClr val="lt1"/>
          </a:fillRef>
          <a:effectRef idx="0">
            <a:schemeClr val="accent1"/>
          </a:effectRef>
          <a:fontRef idx="minor">
            <a:schemeClr val="dk1"/>
          </a:fontRef>
        </p:style>
        <p:txBody>
          <a:bodyPr>
            <a:noAutofit/>
          </a:bodyPr>
          <a:lstStyle/>
          <a:p>
            <a:pPr lvl="1"/>
            <a:r>
              <a:rPr lang="en-US" sz="2400" b="1" dirty="0"/>
              <a:t>                                   </a:t>
            </a:r>
            <a:r>
              <a:rPr lang="en-US" sz="2400" b="1" dirty="0">
                <a:latin typeface="Book Antiqua" pitchFamily="18" charset="0"/>
              </a:rPr>
              <a:t>1302.44 </a:t>
            </a:r>
            <a:br>
              <a:rPr lang="en-US" sz="1800" b="1" dirty="0"/>
            </a:br>
            <a:r>
              <a:rPr lang="en-US" sz="2000" b="1" dirty="0">
                <a:latin typeface="Arial Narrow" pitchFamily="34" charset="0"/>
              </a:rPr>
              <a:t> </a:t>
            </a:r>
            <a:r>
              <a:rPr lang="en-US" sz="1900" b="1" dirty="0">
                <a:latin typeface="Arial Narrow" pitchFamily="34" charset="0"/>
              </a:rPr>
              <a:t>1302.44 -- </a:t>
            </a:r>
            <a:r>
              <a:rPr lang="en-US" sz="1900" dirty="0">
                <a:latin typeface="Arial Narrow" pitchFamily="34" charset="0"/>
              </a:rPr>
              <a:t>CHOKE hazardous food that can cause child to choke shall not be served</a:t>
            </a:r>
            <a:r>
              <a:rPr lang="en-US" sz="1900" i="1" dirty="0">
                <a:latin typeface="Arial Narrow" pitchFamily="34" charset="0"/>
              </a:rPr>
              <a:t>; ex. Hot dogs or sausage rounds, whole grapes, hard raw vegetables and fruits, and uncooked dried fruit, including raisins, candy, whole nuts, beans, seeds or grain kernels, pretzels, chips, peanuts, and popcorn, marshmallows, chewing gum, and spoonfuls of peanut butter, and chunks of meat.</a:t>
            </a:r>
            <a:br>
              <a:rPr lang="en-US" sz="1800" dirty="0">
                <a:latin typeface="Arial Narrow" pitchFamily="34" charset="0"/>
              </a:rPr>
            </a:br>
            <a:endParaRPr lang="en-US" sz="1050" b="1" dirty="0">
              <a:solidFill>
                <a:schemeClr val="bg1"/>
              </a:solidFill>
              <a:latin typeface="Arial Narrow" pitchFamily="34" charset="0"/>
            </a:endParaRPr>
          </a:p>
        </p:txBody>
      </p:sp>
      <p:sp>
        <p:nvSpPr>
          <p:cNvPr id="3" name="Content Placeholder 2"/>
          <p:cNvSpPr>
            <a:spLocks noGrp="1"/>
          </p:cNvSpPr>
          <p:nvPr>
            <p:ph idx="1"/>
          </p:nvPr>
        </p:nvSpPr>
        <p:spPr>
          <a:xfrm>
            <a:off x="2057400" y="2895600"/>
            <a:ext cx="7924800" cy="762000"/>
          </a:xfrm>
        </p:spPr>
        <p:txBody>
          <a:bodyPr>
            <a:normAutofit/>
          </a:bodyPr>
          <a:lstStyle/>
          <a:p>
            <a:pPr marL="274320" indent="-274320" algn="ctr" fontAlgn="auto">
              <a:spcAft>
                <a:spcPts val="0"/>
              </a:spcAft>
              <a:buNone/>
              <a:defRPr/>
            </a:pPr>
            <a:r>
              <a:rPr lang="en-US" sz="2800" b="1" dirty="0">
                <a:latin typeface="Cambria" pitchFamily="18" charset="0"/>
              </a:rPr>
              <a:t>   </a:t>
            </a:r>
            <a:r>
              <a:rPr lang="en-US" sz="2400" b="1" dirty="0">
                <a:solidFill>
                  <a:srgbClr val="C00000"/>
                </a:solidFill>
                <a:latin typeface="Cambria" pitchFamily="18" charset="0"/>
              </a:rPr>
              <a:t>Food Items NOT Allowed:</a:t>
            </a:r>
            <a:endParaRPr lang="en-US" sz="2800" b="1" dirty="0">
              <a:solidFill>
                <a:srgbClr val="C00000"/>
              </a:solidFill>
              <a:latin typeface="Cambria" pitchFamily="18" charset="0"/>
            </a:endParaRPr>
          </a:p>
          <a:p>
            <a:pPr marL="274320" indent="-274320" fontAlgn="auto">
              <a:spcAft>
                <a:spcPts val="0"/>
              </a:spcAft>
              <a:buNone/>
              <a:defRPr/>
            </a:pPr>
            <a:endParaRPr lang="en-US" sz="1000" dirty="0">
              <a:latin typeface="Cambria" pitchFamily="18" charset="0"/>
            </a:endParaRPr>
          </a:p>
          <a:p>
            <a:pPr marL="548640" lvl="1" indent="-274320" fontAlgn="auto">
              <a:lnSpc>
                <a:spcPct val="80000"/>
              </a:lnSpc>
              <a:spcAft>
                <a:spcPts val="0"/>
              </a:spcAft>
              <a:buSzPct val="74000"/>
              <a:buNone/>
              <a:defRPr/>
            </a:pPr>
            <a:endParaRPr lang="en-US" dirty="0">
              <a:latin typeface="Cambria" pitchFamily="18" charset="0"/>
            </a:endParaRPr>
          </a:p>
          <a:p>
            <a:pPr marL="548640" lvl="1" indent="-274320" fontAlgn="auto">
              <a:lnSpc>
                <a:spcPct val="80000"/>
              </a:lnSpc>
              <a:spcAft>
                <a:spcPts val="0"/>
              </a:spcAft>
              <a:buSzPct val="74000"/>
              <a:buNone/>
              <a:defRPr/>
            </a:pPr>
            <a:endParaRPr lang="en-US" dirty="0">
              <a:latin typeface="Cambria" pitchFamily="18" charset="0"/>
            </a:endParaRPr>
          </a:p>
        </p:txBody>
      </p:sp>
      <p:pic>
        <p:nvPicPr>
          <p:cNvPr id="16" name="Picture 15" descr="choking hazards.JPG"/>
          <p:cNvPicPr>
            <a:picLocks noChangeAspect="1"/>
          </p:cNvPicPr>
          <p:nvPr/>
        </p:nvPicPr>
        <p:blipFill>
          <a:blip r:embed="rId2" cstate="print"/>
          <a:srcRect t="2941"/>
          <a:stretch>
            <a:fillRect/>
          </a:stretch>
        </p:blipFill>
        <p:spPr>
          <a:xfrm>
            <a:off x="1905000" y="3505200"/>
            <a:ext cx="8354601" cy="2514600"/>
          </a:xfrm>
          <a:prstGeom prst="rect">
            <a:avLst/>
          </a:prstGeom>
          <a:ln>
            <a:noFill/>
          </a:ln>
          <a:effectLst>
            <a:softEdge rad="112500"/>
          </a:effectLst>
        </p:spPr>
      </p:pic>
      <p:pic>
        <p:nvPicPr>
          <p:cNvPr id="17" name="Picture 2" descr="http://theinstitute.ieee.org/img/56376-1368537296745.jpg">
            <a:hlinkClick r:id="rId3"/>
          </p:cNvPr>
          <p:cNvPicPr>
            <a:picLocks noChangeAspect="1" noChangeArrowheads="1"/>
          </p:cNvPicPr>
          <p:nvPr/>
        </p:nvPicPr>
        <p:blipFill>
          <a:blip r:embed="rId4" cstate="print"/>
          <a:srcRect t="35331" b="34385"/>
          <a:stretch>
            <a:fillRect/>
          </a:stretch>
        </p:blipFill>
        <p:spPr bwMode="auto">
          <a:xfrm>
            <a:off x="3009900" y="228600"/>
            <a:ext cx="5905500" cy="914400"/>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44C42-23BB-4767-BCE4-560571810325}"/>
              </a:ext>
            </a:extLst>
          </p:cNvPr>
          <p:cNvSpPr>
            <a:spLocks noGrp="1"/>
          </p:cNvSpPr>
          <p:nvPr>
            <p:ph type="title"/>
          </p:nvPr>
        </p:nvSpPr>
        <p:spPr/>
        <p:txBody>
          <a:bodyPr/>
          <a:lstStyle/>
          <a:p>
            <a:pPr algn="ctr"/>
            <a:r>
              <a:rPr lang="en-US" dirty="0"/>
              <a:t>1302.45 Child mental health and social and emotional well-being.</a:t>
            </a:r>
          </a:p>
        </p:txBody>
      </p:sp>
      <p:sp>
        <p:nvSpPr>
          <p:cNvPr id="3" name="Content Placeholder 2">
            <a:extLst>
              <a:ext uri="{FF2B5EF4-FFF2-40B4-BE49-F238E27FC236}">
                <a16:creationId xmlns:a16="http://schemas.microsoft.com/office/drawing/2014/main" id="{61A0FD55-A984-43BB-BD03-7FDA2F82DD32}"/>
              </a:ext>
            </a:extLst>
          </p:cNvPr>
          <p:cNvSpPr>
            <a:spLocks noGrp="1"/>
          </p:cNvSpPr>
          <p:nvPr>
            <p:ph idx="1"/>
          </p:nvPr>
        </p:nvSpPr>
        <p:spPr/>
        <p:txBody>
          <a:bodyPr/>
          <a:lstStyle/>
          <a:p>
            <a:r>
              <a:rPr lang="en-US" dirty="0"/>
              <a:t>Children’s mental health, social and emotional well-being, and overall health, a program must:</a:t>
            </a:r>
          </a:p>
          <a:p>
            <a:pPr lvl="1"/>
            <a:endParaRPr lang="en-US" dirty="0"/>
          </a:p>
          <a:p>
            <a:pPr lvl="1"/>
            <a:r>
              <a:rPr lang="en-US" dirty="0"/>
              <a:t>Provide supports for effective classroom management and positive learning environments; supportive teacher practices; and, strategies for supporting children with challenging behaviors and other social, emotional, and mental health concerns</a:t>
            </a:r>
          </a:p>
        </p:txBody>
      </p:sp>
    </p:spTree>
    <p:extLst>
      <p:ext uri="{BB962C8B-B14F-4D97-AF65-F5344CB8AC3E}">
        <p14:creationId xmlns:p14="http://schemas.microsoft.com/office/powerpoint/2010/main" val="1153775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8323F-6DD9-40A5-88D3-1E5527A40E2A}"/>
              </a:ext>
            </a:extLst>
          </p:cNvPr>
          <p:cNvSpPr>
            <a:spLocks noGrp="1"/>
          </p:cNvSpPr>
          <p:nvPr>
            <p:ph type="title"/>
          </p:nvPr>
        </p:nvSpPr>
        <p:spPr/>
        <p:txBody>
          <a:bodyPr/>
          <a:lstStyle/>
          <a:p>
            <a:pPr algn="ctr"/>
            <a:r>
              <a:rPr lang="en-US" dirty="0"/>
              <a:t>1302.46 Family support services for health, nutrition, and mental health</a:t>
            </a:r>
          </a:p>
        </p:txBody>
      </p:sp>
      <p:sp>
        <p:nvSpPr>
          <p:cNvPr id="3" name="Content Placeholder 2">
            <a:extLst>
              <a:ext uri="{FF2B5EF4-FFF2-40B4-BE49-F238E27FC236}">
                <a16:creationId xmlns:a16="http://schemas.microsoft.com/office/drawing/2014/main" id="{1638BF5A-8343-4761-87E9-19BD3AFE9AFA}"/>
              </a:ext>
            </a:extLst>
          </p:cNvPr>
          <p:cNvSpPr>
            <a:spLocks noGrp="1"/>
          </p:cNvSpPr>
          <p:nvPr>
            <p:ph idx="1"/>
          </p:nvPr>
        </p:nvSpPr>
        <p:spPr/>
        <p:txBody>
          <a:bodyPr/>
          <a:lstStyle/>
          <a:p>
            <a:endParaRPr lang="en-US" dirty="0"/>
          </a:p>
          <a:p>
            <a:r>
              <a:rPr lang="en-US" dirty="0"/>
              <a:t>Programs must collaborate with parents to promote children’s health and well-being by providing medical, oral, nutrition and mental health education support services that are understandable to individuals, including individuals with low health literacy</a:t>
            </a:r>
          </a:p>
        </p:txBody>
      </p:sp>
    </p:spTree>
    <p:extLst>
      <p:ext uri="{BB962C8B-B14F-4D97-AF65-F5344CB8AC3E}">
        <p14:creationId xmlns:p14="http://schemas.microsoft.com/office/powerpoint/2010/main" val="109596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C2A5F-C5BE-493E-9BB6-EC988448F587}"/>
              </a:ext>
            </a:extLst>
          </p:cNvPr>
          <p:cNvSpPr>
            <a:spLocks noGrp="1"/>
          </p:cNvSpPr>
          <p:nvPr>
            <p:ph type="title"/>
          </p:nvPr>
        </p:nvSpPr>
        <p:spPr/>
        <p:txBody>
          <a:bodyPr/>
          <a:lstStyle/>
          <a:p>
            <a:pPr algn="ctr"/>
            <a:r>
              <a:rPr lang="en-US" dirty="0"/>
              <a:t>1302.47 Safety practices.</a:t>
            </a:r>
          </a:p>
        </p:txBody>
      </p:sp>
      <p:sp>
        <p:nvSpPr>
          <p:cNvPr id="3" name="Content Placeholder 2">
            <a:extLst>
              <a:ext uri="{FF2B5EF4-FFF2-40B4-BE49-F238E27FC236}">
                <a16:creationId xmlns:a16="http://schemas.microsoft.com/office/drawing/2014/main" id="{B8B9FADD-6435-4470-BDAA-6F38B0C85934}"/>
              </a:ext>
            </a:extLst>
          </p:cNvPr>
          <p:cNvSpPr>
            <a:spLocks noGrp="1"/>
          </p:cNvSpPr>
          <p:nvPr>
            <p:ph idx="1"/>
          </p:nvPr>
        </p:nvSpPr>
        <p:spPr/>
        <p:txBody>
          <a:bodyPr/>
          <a:lstStyle/>
          <a:p>
            <a:r>
              <a:rPr lang="en-US" dirty="0"/>
              <a:t>A program must establish, train staff on, implement, and enforce a system of health and safety practices that ensure children are kept safe at all times.</a:t>
            </a:r>
          </a:p>
        </p:txBody>
      </p:sp>
    </p:spTree>
    <p:extLst>
      <p:ext uri="{BB962C8B-B14F-4D97-AF65-F5344CB8AC3E}">
        <p14:creationId xmlns:p14="http://schemas.microsoft.com/office/powerpoint/2010/main" val="1034319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000FE-4C37-45B3-9EDF-646C166A780E}"/>
              </a:ext>
            </a:extLst>
          </p:cNvPr>
          <p:cNvSpPr>
            <a:spLocks noGrp="1"/>
          </p:cNvSpPr>
          <p:nvPr>
            <p:ph type="title"/>
          </p:nvPr>
        </p:nvSpPr>
        <p:spPr/>
        <p:txBody>
          <a:bodyPr/>
          <a:lstStyle/>
          <a:p>
            <a:pPr algn="ctr"/>
            <a:r>
              <a:rPr lang="en-US" dirty="0"/>
              <a:t>Questions </a:t>
            </a:r>
          </a:p>
        </p:txBody>
      </p:sp>
      <p:sp>
        <p:nvSpPr>
          <p:cNvPr id="3" name="Content Placeholder 2">
            <a:extLst>
              <a:ext uri="{FF2B5EF4-FFF2-40B4-BE49-F238E27FC236}">
                <a16:creationId xmlns:a16="http://schemas.microsoft.com/office/drawing/2014/main" id="{D73020E6-D739-4721-94F2-D5DEBD552085}"/>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7736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83EFA-5DD4-4388-ACA2-F867E218B56D}"/>
              </a:ext>
            </a:extLst>
          </p:cNvPr>
          <p:cNvSpPr>
            <a:spLocks noGrp="1"/>
          </p:cNvSpPr>
          <p:nvPr>
            <p:ph type="title"/>
          </p:nvPr>
        </p:nvSpPr>
        <p:spPr/>
        <p:txBody>
          <a:bodyPr>
            <a:normAutofit fontScale="90000"/>
          </a:bodyPr>
          <a:lstStyle/>
          <a:p>
            <a:pPr algn="ctr"/>
            <a:r>
              <a:rPr lang="en-US" dirty="0"/>
              <a:t>The Head Start Program Performance Standards</a:t>
            </a:r>
            <a:br>
              <a:rPr lang="en-US" dirty="0"/>
            </a:br>
            <a:endParaRPr lang="en-US" dirty="0"/>
          </a:p>
        </p:txBody>
      </p:sp>
      <p:sp>
        <p:nvSpPr>
          <p:cNvPr id="3" name="Content Placeholder 2">
            <a:extLst>
              <a:ext uri="{FF2B5EF4-FFF2-40B4-BE49-F238E27FC236}">
                <a16:creationId xmlns:a16="http://schemas.microsoft.com/office/drawing/2014/main" id="{70229A0D-9199-4CA5-816D-3A6F59BEDA91}"/>
              </a:ext>
            </a:extLst>
          </p:cNvPr>
          <p:cNvSpPr>
            <a:spLocks noGrp="1"/>
          </p:cNvSpPr>
          <p:nvPr>
            <p:ph idx="1"/>
          </p:nvPr>
        </p:nvSpPr>
        <p:spPr/>
        <p:txBody>
          <a:bodyPr/>
          <a:lstStyle/>
          <a:p>
            <a:endParaRPr lang="en-US" dirty="0"/>
          </a:p>
          <a:p>
            <a:r>
              <a:rPr lang="en-US" dirty="0"/>
              <a:t>Reflect best practices and the latest research on early childhood development and brain science. </a:t>
            </a:r>
          </a:p>
          <a:p>
            <a:pPr marL="0" indent="0">
              <a:buNone/>
            </a:pPr>
            <a:endParaRPr lang="en-US" dirty="0"/>
          </a:p>
          <a:p>
            <a:r>
              <a:rPr lang="en-US" dirty="0"/>
              <a:t>Guide grantees in achieving positive child and family outcomes</a:t>
            </a:r>
          </a:p>
          <a:p>
            <a:pPr marL="0" indent="0">
              <a:buNone/>
            </a:pPr>
            <a:endParaRPr lang="en-US" dirty="0"/>
          </a:p>
          <a:p>
            <a:r>
              <a:rPr lang="en-US" dirty="0"/>
              <a:t>Encourage the use of data to track progress and reach goals in all program areas.</a:t>
            </a:r>
          </a:p>
        </p:txBody>
      </p:sp>
    </p:spTree>
    <p:extLst>
      <p:ext uri="{BB962C8B-B14F-4D97-AF65-F5344CB8AC3E}">
        <p14:creationId xmlns:p14="http://schemas.microsoft.com/office/powerpoint/2010/main" val="3992105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B8B8D-A35E-456D-8DC4-1C348438C328}"/>
              </a:ext>
            </a:extLst>
          </p:cNvPr>
          <p:cNvSpPr>
            <a:spLocks noGrp="1"/>
          </p:cNvSpPr>
          <p:nvPr>
            <p:ph type="title"/>
          </p:nvPr>
        </p:nvSpPr>
        <p:spPr/>
        <p:txBody>
          <a:bodyPr/>
          <a:lstStyle/>
          <a:p>
            <a:pPr algn="ctr"/>
            <a:r>
              <a:rPr lang="en-US" dirty="0"/>
              <a:t>1302.40 Purpose.</a:t>
            </a:r>
          </a:p>
        </p:txBody>
      </p:sp>
      <p:sp>
        <p:nvSpPr>
          <p:cNvPr id="3" name="Content Placeholder 2">
            <a:extLst>
              <a:ext uri="{FF2B5EF4-FFF2-40B4-BE49-F238E27FC236}">
                <a16:creationId xmlns:a16="http://schemas.microsoft.com/office/drawing/2014/main" id="{B110D983-772B-486C-8DDA-2361392558BA}"/>
              </a:ext>
            </a:extLst>
          </p:cNvPr>
          <p:cNvSpPr>
            <a:spLocks noGrp="1"/>
          </p:cNvSpPr>
          <p:nvPr>
            <p:ph idx="1"/>
          </p:nvPr>
        </p:nvSpPr>
        <p:spPr/>
        <p:txBody>
          <a:bodyPr/>
          <a:lstStyle/>
          <a:p>
            <a:r>
              <a:rPr lang="en-US" dirty="0"/>
              <a:t>(a) A program must provide high-quality health, oral health, mental health, and nutrition services that are developmentally, culturally, and linguistically appropriate and that will support each child’s growth and school readiness.</a:t>
            </a:r>
          </a:p>
          <a:p>
            <a:endParaRPr lang="en-US" dirty="0"/>
          </a:p>
          <a:p>
            <a:r>
              <a:rPr lang="en-US" dirty="0"/>
              <a:t>(b) A program must establish and maintain a Health Services Advisory Committee that includes Head Start parents, professionals, and other volunteers from the community.</a:t>
            </a:r>
          </a:p>
        </p:txBody>
      </p:sp>
    </p:spTree>
    <p:extLst>
      <p:ext uri="{BB962C8B-B14F-4D97-AF65-F5344CB8AC3E}">
        <p14:creationId xmlns:p14="http://schemas.microsoft.com/office/powerpoint/2010/main" val="2975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E13A0-3D13-47C2-8F03-67921B62B5E4}"/>
              </a:ext>
            </a:extLst>
          </p:cNvPr>
          <p:cNvSpPr>
            <a:spLocks noGrp="1"/>
          </p:cNvSpPr>
          <p:nvPr>
            <p:ph type="title"/>
          </p:nvPr>
        </p:nvSpPr>
        <p:spPr/>
        <p:txBody>
          <a:bodyPr/>
          <a:lstStyle/>
          <a:p>
            <a:pPr algn="ctr"/>
            <a:r>
              <a:rPr lang="en-US" dirty="0"/>
              <a:t>1302.41 Collaboration and communication with parents.</a:t>
            </a:r>
          </a:p>
        </p:txBody>
      </p:sp>
      <p:sp>
        <p:nvSpPr>
          <p:cNvPr id="3" name="Content Placeholder 2">
            <a:extLst>
              <a:ext uri="{FF2B5EF4-FFF2-40B4-BE49-F238E27FC236}">
                <a16:creationId xmlns:a16="http://schemas.microsoft.com/office/drawing/2014/main" id="{B6857B2D-2DDE-4C5A-9AF7-5A9CB7C4CB9E}"/>
              </a:ext>
            </a:extLst>
          </p:cNvPr>
          <p:cNvSpPr>
            <a:spLocks noGrp="1"/>
          </p:cNvSpPr>
          <p:nvPr>
            <p:ph idx="1"/>
          </p:nvPr>
        </p:nvSpPr>
        <p:spPr/>
        <p:txBody>
          <a:bodyPr/>
          <a:lstStyle/>
          <a:p>
            <a:r>
              <a:rPr lang="en-US" dirty="0"/>
              <a:t>Communicate with parents about their child’s health needs and development concerns in a timely and effective manner.</a:t>
            </a:r>
          </a:p>
          <a:p>
            <a:endParaRPr lang="en-US" dirty="0"/>
          </a:p>
          <a:p>
            <a:r>
              <a:rPr lang="en-US" dirty="0"/>
              <a:t>Obtain advance authorization from the parent or other person with legal authority for all health and developmental procedures </a:t>
            </a:r>
          </a:p>
          <a:p>
            <a:endParaRPr lang="en-US" dirty="0"/>
          </a:p>
          <a:p>
            <a:r>
              <a:rPr lang="en-US" dirty="0"/>
              <a:t>Share with parents the policies for health emergencies that require rapid response on the part of staff or immediate medical attention.</a:t>
            </a:r>
          </a:p>
        </p:txBody>
      </p:sp>
    </p:spTree>
    <p:extLst>
      <p:ext uri="{BB962C8B-B14F-4D97-AF65-F5344CB8AC3E}">
        <p14:creationId xmlns:p14="http://schemas.microsoft.com/office/powerpoint/2010/main" val="4097047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9C99B-482D-4F28-A415-4FF7F467EA8C}"/>
              </a:ext>
            </a:extLst>
          </p:cNvPr>
          <p:cNvSpPr>
            <a:spLocks noGrp="1"/>
          </p:cNvSpPr>
          <p:nvPr>
            <p:ph type="title"/>
          </p:nvPr>
        </p:nvSpPr>
        <p:spPr/>
        <p:txBody>
          <a:bodyPr/>
          <a:lstStyle/>
          <a:p>
            <a:pPr algn="ctr"/>
            <a:r>
              <a:rPr lang="en-US" dirty="0"/>
              <a:t>1302.42 Child health status and care.</a:t>
            </a:r>
          </a:p>
        </p:txBody>
      </p:sp>
      <p:sp>
        <p:nvSpPr>
          <p:cNvPr id="3" name="Content Placeholder 2">
            <a:extLst>
              <a:ext uri="{FF2B5EF4-FFF2-40B4-BE49-F238E27FC236}">
                <a16:creationId xmlns:a16="http://schemas.microsoft.com/office/drawing/2014/main" id="{A674D338-9ABA-46D0-B5B0-3914EF5C61F8}"/>
              </a:ext>
            </a:extLst>
          </p:cNvPr>
          <p:cNvSpPr>
            <a:spLocks noGrp="1"/>
          </p:cNvSpPr>
          <p:nvPr>
            <p:ph idx="1"/>
          </p:nvPr>
        </p:nvSpPr>
        <p:spPr/>
        <p:txBody>
          <a:bodyPr/>
          <a:lstStyle/>
          <a:p>
            <a:r>
              <a:rPr lang="en-US" dirty="0"/>
              <a:t>30 calendar days after the child first attends the program needs to determine whether each child has ongoing sources of continuous, accessible health care </a:t>
            </a:r>
          </a:p>
          <a:p>
            <a:endParaRPr lang="en-US" dirty="0"/>
          </a:p>
          <a:p>
            <a:r>
              <a:rPr lang="en-US" dirty="0"/>
              <a:t>45 calendar days after the child first attends the program must either obtain or perform evidence-based vision and hearing screenings.</a:t>
            </a:r>
          </a:p>
          <a:p>
            <a:endParaRPr lang="en-US" dirty="0"/>
          </a:p>
          <a:p>
            <a:r>
              <a:rPr lang="en-US" dirty="0"/>
              <a:t>90 days A program must help parents continue to follow recommended schedules of well-child and oral health care.</a:t>
            </a:r>
          </a:p>
        </p:txBody>
      </p:sp>
    </p:spTree>
    <p:extLst>
      <p:ext uri="{BB962C8B-B14F-4D97-AF65-F5344CB8AC3E}">
        <p14:creationId xmlns:p14="http://schemas.microsoft.com/office/powerpoint/2010/main" val="138146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62887-E9AE-4E7F-9202-C5DFA0D925CA}"/>
              </a:ext>
            </a:extLst>
          </p:cNvPr>
          <p:cNvSpPr>
            <a:spLocks noGrp="1"/>
          </p:cNvSpPr>
          <p:nvPr>
            <p:ph type="title"/>
          </p:nvPr>
        </p:nvSpPr>
        <p:spPr/>
        <p:txBody>
          <a:bodyPr/>
          <a:lstStyle/>
          <a:p>
            <a:pPr algn="ctr"/>
            <a:r>
              <a:rPr lang="en-US" dirty="0"/>
              <a:t>1302.43 Oral health practices</a:t>
            </a:r>
          </a:p>
        </p:txBody>
      </p:sp>
      <p:sp>
        <p:nvSpPr>
          <p:cNvPr id="3" name="Content Placeholder 2">
            <a:extLst>
              <a:ext uri="{FF2B5EF4-FFF2-40B4-BE49-F238E27FC236}">
                <a16:creationId xmlns:a16="http://schemas.microsoft.com/office/drawing/2014/main" id="{35FD3624-9537-4EF6-8250-7B354F13EDA7}"/>
              </a:ext>
            </a:extLst>
          </p:cNvPr>
          <p:cNvSpPr>
            <a:spLocks noGrp="1"/>
          </p:cNvSpPr>
          <p:nvPr>
            <p:ph idx="1"/>
          </p:nvPr>
        </p:nvSpPr>
        <p:spPr/>
        <p:txBody>
          <a:bodyPr/>
          <a:lstStyle/>
          <a:p>
            <a:pPr marL="0" indent="0">
              <a:buNone/>
            </a:pPr>
            <a:endParaRPr lang="en-US" dirty="0"/>
          </a:p>
          <a:p>
            <a:r>
              <a:rPr lang="en-US" dirty="0"/>
              <a:t>A program must promote effective oral health hygiene by ensuring all children with teeth are assisted by appropriate staff, in brushing their teeth with toothpaste containing fluoride once daily.</a:t>
            </a:r>
          </a:p>
        </p:txBody>
      </p:sp>
    </p:spTree>
    <p:extLst>
      <p:ext uri="{BB962C8B-B14F-4D97-AF65-F5344CB8AC3E}">
        <p14:creationId xmlns:p14="http://schemas.microsoft.com/office/powerpoint/2010/main" val="4049423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5FBDF-BE8C-4168-9A30-5FB25333B839}"/>
              </a:ext>
            </a:extLst>
          </p:cNvPr>
          <p:cNvSpPr>
            <a:spLocks noGrp="1"/>
          </p:cNvSpPr>
          <p:nvPr>
            <p:ph type="title"/>
          </p:nvPr>
        </p:nvSpPr>
        <p:spPr/>
        <p:txBody>
          <a:bodyPr/>
          <a:lstStyle/>
          <a:p>
            <a:pPr algn="ctr"/>
            <a:r>
              <a:rPr lang="en-US" dirty="0"/>
              <a:t>1302.44 Child Nutrition</a:t>
            </a:r>
          </a:p>
        </p:txBody>
      </p:sp>
      <p:sp>
        <p:nvSpPr>
          <p:cNvPr id="3" name="Content Placeholder 2">
            <a:extLst>
              <a:ext uri="{FF2B5EF4-FFF2-40B4-BE49-F238E27FC236}">
                <a16:creationId xmlns:a16="http://schemas.microsoft.com/office/drawing/2014/main" id="{DAC5D505-0819-47BE-904B-0F2309EB6280}"/>
              </a:ext>
            </a:extLst>
          </p:cNvPr>
          <p:cNvSpPr>
            <a:spLocks noGrp="1"/>
          </p:cNvSpPr>
          <p:nvPr>
            <p:ph idx="1"/>
          </p:nvPr>
        </p:nvSpPr>
        <p:spPr/>
        <p:txBody>
          <a:bodyPr/>
          <a:lstStyle/>
          <a:p>
            <a:r>
              <a:rPr lang="en-US" dirty="0"/>
              <a:t>Ensure each child in a program receives meals and snacks that provide one third to one half of the child’s daily nutritional needs;</a:t>
            </a:r>
          </a:p>
          <a:p>
            <a:endParaRPr lang="en-US" dirty="0"/>
          </a:p>
          <a:p>
            <a:r>
              <a:rPr lang="en-US" dirty="0"/>
              <a:t>Ensure bottle-fed infants are never laid down to sleep with a bottle;</a:t>
            </a:r>
          </a:p>
          <a:p>
            <a:endParaRPr lang="en-US" dirty="0"/>
          </a:p>
          <a:p>
            <a:r>
              <a:rPr lang="en-US" dirty="0"/>
              <a:t>Make safe drinking water available to children during the program day</a:t>
            </a:r>
          </a:p>
        </p:txBody>
      </p:sp>
    </p:spTree>
    <p:extLst>
      <p:ext uri="{BB962C8B-B14F-4D97-AF65-F5344CB8AC3E}">
        <p14:creationId xmlns:p14="http://schemas.microsoft.com/office/powerpoint/2010/main" val="4263491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2286000" y="1524000"/>
            <a:ext cx="3499632" cy="2209800"/>
            <a:chOff x="390193" y="3777612"/>
            <a:chExt cx="2677426" cy="1606455"/>
          </a:xfrm>
        </p:grpSpPr>
        <p:sp>
          <p:nvSpPr>
            <p:cNvPr id="15" name="Rectangle 14"/>
            <p:cNvSpPr/>
            <p:nvPr/>
          </p:nvSpPr>
          <p:spPr>
            <a:xfrm>
              <a:off x="390193" y="3777612"/>
              <a:ext cx="2677426" cy="1606455"/>
            </a:xfrm>
            <a:prstGeom prst="rect">
              <a:avLst/>
            </a:prstGeom>
            <a:ln w="28575">
              <a:solidFill>
                <a:srgbClr val="92D050"/>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Rectangle 15"/>
            <p:cNvSpPr/>
            <p:nvPr/>
          </p:nvSpPr>
          <p:spPr>
            <a:xfrm>
              <a:off x="390193" y="3777612"/>
              <a:ext cx="2677426" cy="1606455"/>
            </a:xfrm>
            <a:prstGeom prst="rect">
              <a:avLst/>
            </a:prstGeom>
            <a:ln w="28575">
              <a:solidFill>
                <a:srgbClr val="92D05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algn="ctr" defTabSz="577850">
                <a:lnSpc>
                  <a:spcPct val="90000"/>
                </a:lnSpc>
                <a:spcBef>
                  <a:spcPct val="0"/>
                </a:spcBef>
                <a:spcAft>
                  <a:spcPct val="35000"/>
                </a:spcAft>
              </a:pPr>
              <a:r>
                <a:rPr lang="en-US" sz="1600" dirty="0">
                  <a:latin typeface="Book Antiqua" pitchFamily="18" charset="0"/>
                  <a:cs typeface="Arial" pitchFamily="34" charset="0"/>
                </a:rPr>
                <a:t>1302.44 </a:t>
              </a:r>
            </a:p>
            <a:p>
              <a:pPr algn="ctr" defTabSz="577850">
                <a:lnSpc>
                  <a:spcPct val="90000"/>
                </a:lnSpc>
                <a:spcBef>
                  <a:spcPct val="0"/>
                </a:spcBef>
                <a:spcAft>
                  <a:spcPct val="35000"/>
                </a:spcAft>
              </a:pPr>
              <a:r>
                <a:rPr lang="en-US" sz="1600" dirty="0">
                  <a:latin typeface="Book Antiqua" pitchFamily="18" charset="0"/>
                  <a:cs typeface="Arial" pitchFamily="34" charset="0"/>
                </a:rPr>
                <a:t>Medically-based diets or other dietary requirements are accommodated; </a:t>
              </a:r>
            </a:p>
            <a:p>
              <a:pPr algn="ctr" defTabSz="577850">
                <a:lnSpc>
                  <a:spcPct val="90000"/>
                </a:lnSpc>
                <a:spcBef>
                  <a:spcPct val="0"/>
                </a:spcBef>
                <a:spcAft>
                  <a:spcPct val="35000"/>
                </a:spcAft>
              </a:pPr>
              <a:r>
                <a:rPr lang="en-US" sz="1600" i="1" dirty="0" err="1">
                  <a:solidFill>
                    <a:srgbClr val="7030A0"/>
                  </a:solidFill>
                  <a:latin typeface="Book Antiqua" pitchFamily="18" charset="0"/>
                  <a:cs typeface="Arial" pitchFamily="34" charset="0"/>
                </a:rPr>
                <a:t>Dietas</a:t>
              </a:r>
              <a:r>
                <a:rPr lang="en-US" sz="1600" i="1" dirty="0">
                  <a:solidFill>
                    <a:srgbClr val="7030A0"/>
                  </a:solidFill>
                  <a:latin typeface="Book Antiqua" pitchFamily="18" charset="0"/>
                  <a:cs typeface="Arial" pitchFamily="34" charset="0"/>
                </a:rPr>
                <a:t> con </a:t>
              </a:r>
              <a:r>
                <a:rPr lang="en-US" sz="1600" i="1" dirty="0" err="1">
                  <a:solidFill>
                    <a:srgbClr val="7030A0"/>
                  </a:solidFill>
                  <a:latin typeface="Book Antiqua" pitchFamily="18" charset="0"/>
                  <a:cs typeface="Arial" pitchFamily="34" charset="0"/>
                </a:rPr>
                <a:t>orden</a:t>
              </a:r>
              <a:r>
                <a:rPr lang="en-US" sz="1600" i="1" dirty="0">
                  <a:solidFill>
                    <a:srgbClr val="7030A0"/>
                  </a:solidFill>
                  <a:latin typeface="Book Antiqua" pitchFamily="18" charset="0"/>
                  <a:cs typeface="Arial" pitchFamily="34" charset="0"/>
                </a:rPr>
                <a:t> del doctor y </a:t>
              </a:r>
              <a:r>
                <a:rPr lang="en-US" sz="1600" i="1" dirty="0" err="1">
                  <a:solidFill>
                    <a:srgbClr val="7030A0"/>
                  </a:solidFill>
                  <a:latin typeface="Book Antiqua" pitchFamily="18" charset="0"/>
                </a:rPr>
                <a:t>requisitos</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alimentarios</a:t>
              </a:r>
              <a:r>
                <a:rPr lang="en-US" sz="1600" i="1" dirty="0">
                  <a:solidFill>
                    <a:srgbClr val="7030A0"/>
                  </a:solidFill>
                  <a:latin typeface="Book Antiqua" pitchFamily="18" charset="0"/>
                </a:rPr>
                <a:t> son </a:t>
              </a:r>
              <a:r>
                <a:rPr lang="en-US" sz="1600" i="1" dirty="0" err="1">
                  <a:solidFill>
                    <a:srgbClr val="7030A0"/>
                  </a:solidFill>
                  <a:latin typeface="Book Antiqua" pitchFamily="18" charset="0"/>
                </a:rPr>
                <a:t>acomodados</a:t>
              </a:r>
              <a:r>
                <a:rPr lang="en-US" sz="1600" i="1" dirty="0">
                  <a:solidFill>
                    <a:srgbClr val="7030A0"/>
                  </a:solidFill>
                  <a:latin typeface="Book Antiqua" pitchFamily="18" charset="0"/>
                </a:rPr>
                <a:t>; </a:t>
              </a:r>
              <a:endParaRPr lang="en-US" sz="1600" dirty="0">
                <a:latin typeface="Book Antiqua" pitchFamily="18" charset="0"/>
                <a:cs typeface="Arial" pitchFamily="34" charset="0"/>
              </a:endParaRPr>
            </a:p>
          </p:txBody>
        </p:sp>
      </p:grpSp>
      <p:grpSp>
        <p:nvGrpSpPr>
          <p:cNvPr id="3" name="Group 9"/>
          <p:cNvGrpSpPr/>
          <p:nvPr/>
        </p:nvGrpSpPr>
        <p:grpSpPr>
          <a:xfrm>
            <a:off x="3352800" y="3904626"/>
            <a:ext cx="4831278" cy="2572374"/>
            <a:chOff x="1731115" y="5624838"/>
            <a:chExt cx="3696214" cy="2104858"/>
          </a:xfrm>
        </p:grpSpPr>
        <p:sp>
          <p:nvSpPr>
            <p:cNvPr id="11" name="Rectangle 10"/>
            <p:cNvSpPr/>
            <p:nvPr/>
          </p:nvSpPr>
          <p:spPr>
            <a:xfrm>
              <a:off x="1731115" y="5624838"/>
              <a:ext cx="3696214" cy="2104858"/>
            </a:xfrm>
            <a:prstGeom prst="rect">
              <a:avLst/>
            </a:prstGeom>
            <a:ln w="28575">
              <a:solidFill>
                <a:srgbClr val="92D050"/>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1731115" y="5624838"/>
              <a:ext cx="3696214" cy="2104858"/>
            </a:xfrm>
            <a:prstGeom prst="rect">
              <a:avLst/>
            </a:prstGeom>
            <a:ln w="28575">
              <a:solidFill>
                <a:srgbClr val="92D05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algn="ctr" defTabSz="555625">
                <a:lnSpc>
                  <a:spcPct val="90000"/>
                </a:lnSpc>
                <a:spcBef>
                  <a:spcPct val="0"/>
                </a:spcBef>
                <a:spcAft>
                  <a:spcPct val="35000"/>
                </a:spcAft>
              </a:pPr>
              <a:r>
                <a:rPr lang="en-US" sz="1600" dirty="0">
                  <a:latin typeface="Book Antiqua" pitchFamily="18" charset="0"/>
                  <a:cs typeface="Arial" pitchFamily="34" charset="0"/>
                </a:rPr>
                <a:t>1302.44 </a:t>
              </a:r>
            </a:p>
            <a:p>
              <a:pPr algn="ctr" defTabSz="555625">
                <a:lnSpc>
                  <a:spcPct val="90000"/>
                </a:lnSpc>
                <a:spcBef>
                  <a:spcPct val="0"/>
                </a:spcBef>
                <a:spcAft>
                  <a:spcPct val="35000"/>
                </a:spcAft>
              </a:pPr>
              <a:r>
                <a:rPr lang="en-US" sz="1600" dirty="0">
                  <a:latin typeface="Book Antiqua" pitchFamily="18" charset="0"/>
                  <a:cs typeface="Arial" pitchFamily="34" charset="0"/>
                </a:rPr>
                <a:t>All toddlers and preschool children and assigned classroom staff, including volunteers, eat together family style and share the same menu to the extent possible; </a:t>
              </a:r>
            </a:p>
            <a:p>
              <a:pPr algn="ctr" defTabSz="555625">
                <a:lnSpc>
                  <a:spcPct val="90000"/>
                </a:lnSpc>
                <a:spcBef>
                  <a:spcPct val="0"/>
                </a:spcBef>
                <a:spcAft>
                  <a:spcPct val="35000"/>
                </a:spcAft>
              </a:pPr>
              <a:r>
                <a:rPr lang="en-US" sz="1600" i="1" dirty="0" err="1">
                  <a:solidFill>
                    <a:srgbClr val="7030A0"/>
                  </a:solidFill>
                  <a:latin typeface="Book Antiqua" pitchFamily="18" charset="0"/>
                </a:rPr>
                <a:t>Todos</a:t>
              </a:r>
              <a:r>
                <a:rPr lang="en-US" sz="1600" i="1" dirty="0">
                  <a:solidFill>
                    <a:srgbClr val="7030A0"/>
                  </a:solidFill>
                  <a:latin typeface="Book Antiqua" pitchFamily="18" charset="0"/>
                </a:rPr>
                <a:t> los </a:t>
              </a:r>
              <a:r>
                <a:rPr lang="en-US" sz="1600" i="1" dirty="0" err="1">
                  <a:solidFill>
                    <a:srgbClr val="7030A0"/>
                  </a:solidFill>
                  <a:latin typeface="Book Antiqua" pitchFamily="18" charset="0"/>
                </a:rPr>
                <a:t>bebés</a:t>
              </a:r>
              <a:r>
                <a:rPr lang="en-US" sz="1600" i="1" dirty="0">
                  <a:solidFill>
                    <a:srgbClr val="7030A0"/>
                  </a:solidFill>
                  <a:latin typeface="Book Antiqua" pitchFamily="18" charset="0"/>
                </a:rPr>
                <a:t> y los </a:t>
              </a:r>
              <a:r>
                <a:rPr lang="en-US" sz="1600" i="1" dirty="0" err="1">
                  <a:solidFill>
                    <a:srgbClr val="7030A0"/>
                  </a:solidFill>
                  <a:latin typeface="Book Antiqua" pitchFamily="18" charset="0"/>
                </a:rPr>
                <a:t>niños</a:t>
              </a:r>
              <a:r>
                <a:rPr lang="en-US" sz="1600" i="1" dirty="0">
                  <a:solidFill>
                    <a:srgbClr val="7030A0"/>
                  </a:solidFill>
                  <a:latin typeface="Book Antiqua" pitchFamily="18" charset="0"/>
                </a:rPr>
                <a:t> en </a:t>
              </a:r>
              <a:r>
                <a:rPr lang="en-US" sz="1600" i="1" dirty="0" err="1">
                  <a:solidFill>
                    <a:srgbClr val="7030A0"/>
                  </a:solidFill>
                  <a:latin typeface="Book Antiqua" pitchFamily="18" charset="0"/>
                </a:rPr>
                <a:t>edad</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preescolar</a:t>
              </a:r>
              <a:r>
                <a:rPr lang="en-US" sz="1600" i="1" dirty="0">
                  <a:solidFill>
                    <a:srgbClr val="7030A0"/>
                  </a:solidFill>
                  <a:latin typeface="Book Antiqua" pitchFamily="18" charset="0"/>
                </a:rPr>
                <a:t> y </a:t>
              </a:r>
              <a:r>
                <a:rPr lang="en-US" sz="1600" i="1" dirty="0" err="1">
                  <a:solidFill>
                    <a:srgbClr val="7030A0"/>
                  </a:solidFill>
                  <a:latin typeface="Book Antiqua" pitchFamily="18" charset="0"/>
                </a:rPr>
                <a:t>empleados</a:t>
              </a:r>
              <a:r>
                <a:rPr lang="en-US" sz="1600" i="1" dirty="0">
                  <a:solidFill>
                    <a:srgbClr val="7030A0"/>
                  </a:solidFill>
                  <a:latin typeface="Book Antiqua" pitchFamily="18" charset="0"/>
                </a:rPr>
                <a:t> del salon , </a:t>
              </a:r>
              <a:r>
                <a:rPr lang="en-US" sz="1600" i="1" dirty="0" err="1">
                  <a:solidFill>
                    <a:srgbClr val="7030A0"/>
                  </a:solidFill>
                  <a:latin typeface="Book Antiqua" pitchFamily="18" charset="0"/>
                </a:rPr>
                <a:t>incluidos</a:t>
              </a:r>
              <a:r>
                <a:rPr lang="en-US" sz="1600" i="1" dirty="0">
                  <a:solidFill>
                    <a:srgbClr val="7030A0"/>
                  </a:solidFill>
                  <a:latin typeface="Book Antiqua" pitchFamily="18" charset="0"/>
                </a:rPr>
                <a:t> los </a:t>
              </a:r>
              <a:r>
                <a:rPr lang="en-US" sz="1600" i="1" dirty="0" err="1">
                  <a:solidFill>
                    <a:srgbClr val="7030A0"/>
                  </a:solidFill>
                  <a:latin typeface="Book Antiqua" pitchFamily="18" charset="0"/>
                </a:rPr>
                <a:t>voluntarios</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comen</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juntos</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estilo</a:t>
              </a:r>
              <a:r>
                <a:rPr lang="en-US" sz="1600" i="1" dirty="0">
                  <a:solidFill>
                    <a:srgbClr val="7030A0"/>
                  </a:solidFill>
                  <a:latin typeface="Book Antiqua" pitchFamily="18" charset="0"/>
                </a:rPr>
                <a:t> familiar y </a:t>
              </a:r>
              <a:r>
                <a:rPr lang="en-US" sz="1600" i="1" dirty="0" err="1">
                  <a:solidFill>
                    <a:srgbClr val="7030A0"/>
                  </a:solidFill>
                  <a:latin typeface="Book Antiqua" pitchFamily="18" charset="0"/>
                </a:rPr>
                <a:t>compartir</a:t>
              </a:r>
              <a:r>
                <a:rPr lang="en-US" sz="1600" i="1" dirty="0">
                  <a:solidFill>
                    <a:srgbClr val="7030A0"/>
                  </a:solidFill>
                  <a:latin typeface="Book Antiqua" pitchFamily="18" charset="0"/>
                </a:rPr>
                <a:t> el </a:t>
              </a:r>
              <a:r>
                <a:rPr lang="en-US" sz="1600" i="1" dirty="0" err="1">
                  <a:solidFill>
                    <a:srgbClr val="7030A0"/>
                  </a:solidFill>
                  <a:latin typeface="Book Antiqua" pitchFamily="18" charset="0"/>
                </a:rPr>
                <a:t>mismo</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menú</a:t>
              </a:r>
              <a:r>
                <a:rPr lang="en-US" sz="1600" i="1" dirty="0">
                  <a:solidFill>
                    <a:srgbClr val="7030A0"/>
                  </a:solidFill>
                  <a:latin typeface="Book Antiqua" pitchFamily="18" charset="0"/>
                </a:rPr>
                <a:t> a la </a:t>
              </a:r>
              <a:r>
                <a:rPr lang="en-US" sz="1600" i="1" dirty="0" err="1">
                  <a:solidFill>
                    <a:srgbClr val="7030A0"/>
                  </a:solidFill>
                  <a:latin typeface="Book Antiqua" pitchFamily="18" charset="0"/>
                </a:rPr>
                <a:t>medida</a:t>
              </a:r>
              <a:r>
                <a:rPr lang="en-US" sz="1600" i="1" dirty="0">
                  <a:solidFill>
                    <a:srgbClr val="7030A0"/>
                  </a:solidFill>
                  <a:latin typeface="Book Antiqua" pitchFamily="18" charset="0"/>
                </a:rPr>
                <a:t> de lo </a:t>
              </a:r>
              <a:r>
                <a:rPr lang="en-US" sz="1600" i="1" dirty="0" err="1">
                  <a:solidFill>
                    <a:srgbClr val="7030A0"/>
                  </a:solidFill>
                  <a:latin typeface="Book Antiqua" pitchFamily="18" charset="0"/>
                </a:rPr>
                <a:t>posible</a:t>
              </a:r>
              <a:r>
                <a:rPr lang="en-US" sz="1600" i="1" dirty="0">
                  <a:solidFill>
                    <a:srgbClr val="7030A0"/>
                  </a:solidFill>
                  <a:latin typeface="Book Antiqua" pitchFamily="18" charset="0"/>
                </a:rPr>
                <a:t>;</a:t>
              </a:r>
              <a:endParaRPr lang="en-US" sz="1600" dirty="0"/>
            </a:p>
          </p:txBody>
        </p:sp>
      </p:grpSp>
      <p:sp>
        <p:nvSpPr>
          <p:cNvPr id="17" name="Rectangle 16"/>
          <p:cNvSpPr/>
          <p:nvPr/>
        </p:nvSpPr>
        <p:spPr>
          <a:xfrm>
            <a:off x="5949168" y="1524001"/>
            <a:ext cx="3499632" cy="2209800"/>
          </a:xfrm>
          <a:prstGeom prst="rect">
            <a:avLst/>
          </a:prstGeom>
          <a:solidFill>
            <a:schemeClr val="bg1"/>
          </a:solidFill>
          <a:ln w="28575">
            <a:solidFill>
              <a:srgbClr val="92D05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algn="ctr" defTabSz="555625">
              <a:lnSpc>
                <a:spcPct val="90000"/>
              </a:lnSpc>
              <a:spcBef>
                <a:spcPct val="0"/>
              </a:spcBef>
              <a:spcAft>
                <a:spcPct val="35000"/>
              </a:spcAft>
            </a:pPr>
            <a:r>
              <a:rPr lang="en-US" sz="1600" dirty="0">
                <a:latin typeface="Book Antiqua" pitchFamily="18" charset="0"/>
                <a:cs typeface="Arial" pitchFamily="34" charset="0"/>
              </a:rPr>
              <a:t>1302.44</a:t>
            </a:r>
          </a:p>
          <a:p>
            <a:pPr algn="ctr" defTabSz="555625">
              <a:lnSpc>
                <a:spcPct val="90000"/>
              </a:lnSpc>
              <a:spcBef>
                <a:spcPct val="0"/>
              </a:spcBef>
              <a:spcAft>
                <a:spcPct val="35000"/>
              </a:spcAft>
            </a:pPr>
            <a:r>
              <a:rPr lang="en-US" sz="1600" dirty="0">
                <a:latin typeface="Book Antiqua" pitchFamily="18" charset="0"/>
                <a:cs typeface="Arial" pitchFamily="34" charset="0"/>
              </a:rPr>
              <a:t>As developmentally appropriate, opportunity is provided for the involvement of children in food-related activities.</a:t>
            </a:r>
          </a:p>
          <a:p>
            <a:pPr algn="ctr" defTabSz="555625">
              <a:lnSpc>
                <a:spcPct val="90000"/>
              </a:lnSpc>
              <a:spcBef>
                <a:spcPct val="0"/>
              </a:spcBef>
              <a:spcAft>
                <a:spcPct val="35000"/>
              </a:spcAft>
            </a:pPr>
            <a:r>
              <a:rPr lang="en-US" sz="1600" i="1" dirty="0">
                <a:solidFill>
                  <a:srgbClr val="7030A0"/>
                </a:solidFill>
                <a:latin typeface="Book Antiqua" pitchFamily="18" charset="0"/>
              </a:rPr>
              <a:t>Como </a:t>
            </a:r>
            <a:r>
              <a:rPr lang="en-US" sz="1600" i="1" dirty="0" err="1">
                <a:solidFill>
                  <a:srgbClr val="7030A0"/>
                </a:solidFill>
                <a:latin typeface="Book Antiqua" pitchFamily="18" charset="0"/>
              </a:rPr>
              <a:t>apropiadas</a:t>
            </a:r>
            <a:r>
              <a:rPr lang="en-US" sz="1600" i="1" dirty="0">
                <a:solidFill>
                  <a:srgbClr val="7030A0"/>
                </a:solidFill>
                <a:latin typeface="Book Antiqua" pitchFamily="18" charset="0"/>
              </a:rPr>
              <a:t> al </a:t>
            </a:r>
            <a:r>
              <a:rPr lang="en-US" sz="1600" i="1" dirty="0" err="1">
                <a:solidFill>
                  <a:srgbClr val="7030A0"/>
                </a:solidFill>
                <a:latin typeface="Book Antiqua" pitchFamily="18" charset="0"/>
              </a:rPr>
              <a:t>desarrollo</a:t>
            </a:r>
            <a:r>
              <a:rPr lang="en-US" sz="1600" i="1" dirty="0">
                <a:solidFill>
                  <a:srgbClr val="7030A0"/>
                </a:solidFill>
                <a:latin typeface="Book Antiqua" pitchFamily="18" charset="0"/>
              </a:rPr>
              <a:t>, la </a:t>
            </a:r>
            <a:r>
              <a:rPr lang="en-US" sz="1600" i="1" dirty="0" err="1">
                <a:solidFill>
                  <a:srgbClr val="7030A0"/>
                </a:solidFill>
                <a:latin typeface="Book Antiqua" pitchFamily="18" charset="0"/>
              </a:rPr>
              <a:t>oportunidad</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está</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prevista</a:t>
            </a:r>
            <a:r>
              <a:rPr lang="en-US" sz="1600" i="1" dirty="0">
                <a:solidFill>
                  <a:srgbClr val="7030A0"/>
                </a:solidFill>
                <a:latin typeface="Book Antiqua" pitchFamily="18" charset="0"/>
              </a:rPr>
              <a:t> la </a:t>
            </a:r>
            <a:r>
              <a:rPr lang="en-US" sz="1600" i="1" dirty="0" err="1">
                <a:solidFill>
                  <a:srgbClr val="7030A0"/>
                </a:solidFill>
                <a:latin typeface="Book Antiqua" pitchFamily="18" charset="0"/>
              </a:rPr>
              <a:t>participación</a:t>
            </a:r>
            <a:r>
              <a:rPr lang="en-US" sz="1600" i="1" dirty="0">
                <a:solidFill>
                  <a:srgbClr val="7030A0"/>
                </a:solidFill>
                <a:latin typeface="Book Antiqua" pitchFamily="18" charset="0"/>
              </a:rPr>
              <a:t> de </a:t>
            </a:r>
            <a:r>
              <a:rPr lang="en-US" sz="1600" i="1" dirty="0" err="1">
                <a:solidFill>
                  <a:srgbClr val="7030A0"/>
                </a:solidFill>
                <a:latin typeface="Book Antiqua" pitchFamily="18" charset="0"/>
              </a:rPr>
              <a:t>niños</a:t>
            </a:r>
            <a:r>
              <a:rPr lang="en-US" sz="1600" i="1" dirty="0">
                <a:solidFill>
                  <a:srgbClr val="7030A0"/>
                </a:solidFill>
                <a:latin typeface="Book Antiqua" pitchFamily="18" charset="0"/>
              </a:rPr>
              <a:t> en </a:t>
            </a:r>
            <a:r>
              <a:rPr lang="en-US" sz="1600" i="1" dirty="0" err="1">
                <a:solidFill>
                  <a:srgbClr val="7030A0"/>
                </a:solidFill>
                <a:latin typeface="Book Antiqua" pitchFamily="18" charset="0"/>
              </a:rPr>
              <a:t>las</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actividades</a:t>
            </a:r>
            <a:r>
              <a:rPr lang="en-US" sz="1600" i="1" dirty="0">
                <a:solidFill>
                  <a:srgbClr val="7030A0"/>
                </a:solidFill>
                <a:latin typeface="Book Antiqua" pitchFamily="18" charset="0"/>
              </a:rPr>
              <a:t> </a:t>
            </a:r>
            <a:r>
              <a:rPr lang="en-US" sz="1600" i="1" dirty="0" err="1">
                <a:solidFill>
                  <a:srgbClr val="7030A0"/>
                </a:solidFill>
                <a:latin typeface="Book Antiqua" pitchFamily="18" charset="0"/>
              </a:rPr>
              <a:t>relacionadas</a:t>
            </a:r>
            <a:r>
              <a:rPr lang="en-US" sz="1600" i="1" dirty="0">
                <a:solidFill>
                  <a:srgbClr val="7030A0"/>
                </a:solidFill>
                <a:latin typeface="Book Antiqua" pitchFamily="18" charset="0"/>
              </a:rPr>
              <a:t> con los </a:t>
            </a:r>
            <a:r>
              <a:rPr lang="en-US" sz="1600" i="1" dirty="0" err="1">
                <a:solidFill>
                  <a:srgbClr val="7030A0"/>
                </a:solidFill>
                <a:latin typeface="Book Antiqua" pitchFamily="18" charset="0"/>
              </a:rPr>
              <a:t>alimentos</a:t>
            </a:r>
            <a:r>
              <a:rPr lang="en-US" sz="1600" i="1" dirty="0">
                <a:solidFill>
                  <a:srgbClr val="7030A0"/>
                </a:solidFill>
                <a:latin typeface="Book Antiqua" pitchFamily="18" charset="0"/>
              </a:rPr>
              <a:t>.</a:t>
            </a:r>
            <a:endParaRPr lang="en-US" sz="1600" dirty="0">
              <a:latin typeface="Book Antiqua" pitchFamily="18" charset="0"/>
              <a:cs typeface="Arial" pitchFamily="34" charset="0"/>
            </a:endParaRPr>
          </a:p>
        </p:txBody>
      </p:sp>
      <p:pic>
        <p:nvPicPr>
          <p:cNvPr id="13" name="Picture 2" descr="http://theinstitute.ieee.org/img/56376-1368537296745.jpg">
            <a:hlinkClick r:id="rId2"/>
          </p:cNvPr>
          <p:cNvPicPr>
            <a:picLocks noChangeAspect="1" noChangeArrowheads="1"/>
          </p:cNvPicPr>
          <p:nvPr/>
        </p:nvPicPr>
        <p:blipFill>
          <a:blip r:embed="rId3" cstate="print"/>
          <a:srcRect t="35331" b="34385"/>
          <a:stretch>
            <a:fillRect/>
          </a:stretch>
        </p:blipFill>
        <p:spPr bwMode="auto">
          <a:xfrm>
            <a:off x="3086100" y="381000"/>
            <a:ext cx="5905500" cy="914400"/>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2107074" y="1295400"/>
            <a:ext cx="3684126" cy="2514600"/>
            <a:chOff x="387516" y="2211"/>
            <a:chExt cx="2677426" cy="1606455"/>
          </a:xfrm>
        </p:grpSpPr>
        <p:sp>
          <p:nvSpPr>
            <p:cNvPr id="16" name="Rectangle 15"/>
            <p:cNvSpPr/>
            <p:nvPr/>
          </p:nvSpPr>
          <p:spPr>
            <a:xfrm>
              <a:off x="387516" y="2211"/>
              <a:ext cx="2677426" cy="1606455"/>
            </a:xfrm>
            <a:prstGeom prst="rect">
              <a:avLst/>
            </a:prstGeom>
            <a:ln>
              <a:solidFill>
                <a:srgbClr val="92D050"/>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7" name="Rectangle 16"/>
            <p:cNvSpPr/>
            <p:nvPr/>
          </p:nvSpPr>
          <p:spPr>
            <a:xfrm>
              <a:off x="387516" y="2211"/>
              <a:ext cx="2677426" cy="1606455"/>
            </a:xfrm>
            <a:prstGeom prst="rect">
              <a:avLst/>
            </a:prstGeom>
            <a:ln w="28575">
              <a:solidFill>
                <a:srgbClr val="92D050"/>
              </a:solidFill>
            </a:ln>
          </p:spPr>
          <p:style>
            <a:lnRef idx="2">
              <a:schemeClr val="accent1"/>
            </a:lnRef>
            <a:fillRef idx="1">
              <a:schemeClr val="lt1"/>
            </a:fillRef>
            <a:effectRef idx="0">
              <a:schemeClr val="accent1"/>
            </a:effectRef>
            <a:fontRef idx="minor">
              <a:schemeClr val="dk1"/>
            </a:fontRef>
          </p:style>
          <p:txBody>
            <a:bodyPr spcFirstLastPara="0" vert="horz" wrap="square" lIns="49530" tIns="49530" rIns="49530" bIns="49530" numCol="1" spcCol="1270" anchor="ctr" anchorCtr="0">
              <a:noAutofit/>
            </a:bodyPr>
            <a:lstStyle/>
            <a:p>
              <a:pPr algn="ctr" defTabSz="555625" fontAlgn="base">
                <a:lnSpc>
                  <a:spcPct val="90000"/>
                </a:lnSpc>
                <a:spcBef>
                  <a:spcPct val="0"/>
                </a:spcBef>
                <a:spcAft>
                  <a:spcPct val="35000"/>
                </a:spcAft>
              </a:pPr>
              <a:r>
                <a:rPr lang="en-US" dirty="0">
                  <a:solidFill>
                    <a:srgbClr val="000000"/>
                  </a:solidFill>
                  <a:latin typeface="Book Antiqua" pitchFamily="18" charset="0"/>
                  <a:cs typeface="Arial" charset="0"/>
                </a:rPr>
                <a:t>1302.44 </a:t>
              </a:r>
            </a:p>
            <a:p>
              <a:pPr algn="ctr" defTabSz="555625" fontAlgn="base">
                <a:lnSpc>
                  <a:spcPct val="90000"/>
                </a:lnSpc>
                <a:spcBef>
                  <a:spcPct val="0"/>
                </a:spcBef>
                <a:spcAft>
                  <a:spcPct val="35000"/>
                </a:spcAft>
              </a:pPr>
              <a:r>
                <a:rPr lang="en-US" dirty="0">
                  <a:solidFill>
                    <a:srgbClr val="000000"/>
                  </a:solidFill>
                  <a:latin typeface="Book Antiqua" pitchFamily="18" charset="0"/>
                  <a:cs typeface="Arial" charset="0"/>
                </a:rPr>
                <a:t>A variety of food is served which broadens each child’s food experiences;</a:t>
              </a:r>
            </a:p>
            <a:p>
              <a:pPr algn="ctr" defTabSz="555625" fontAlgn="base">
                <a:lnSpc>
                  <a:spcPct val="90000"/>
                </a:lnSpc>
                <a:spcBef>
                  <a:spcPct val="0"/>
                </a:spcBef>
                <a:spcAft>
                  <a:spcPct val="35000"/>
                </a:spcAft>
              </a:pPr>
              <a:r>
                <a:rPr lang="en-US" i="1" dirty="0">
                  <a:solidFill>
                    <a:srgbClr val="7030A0"/>
                  </a:solidFill>
                  <a:latin typeface="Book Antiqua" pitchFamily="18" charset="0"/>
                  <a:cs typeface="Arial" charset="0"/>
                </a:rPr>
                <a:t>Se </a:t>
              </a:r>
              <a:r>
                <a:rPr lang="en-US" i="1" dirty="0" err="1">
                  <a:solidFill>
                    <a:srgbClr val="7030A0"/>
                  </a:solidFill>
                  <a:latin typeface="Book Antiqua" pitchFamily="18" charset="0"/>
                  <a:cs typeface="Arial" charset="0"/>
                </a:rPr>
                <a:t>sirve</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una</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variedad</a:t>
              </a:r>
              <a:r>
                <a:rPr lang="en-US" i="1" dirty="0">
                  <a:solidFill>
                    <a:srgbClr val="7030A0"/>
                  </a:solidFill>
                  <a:latin typeface="Book Antiqua" pitchFamily="18" charset="0"/>
                  <a:cs typeface="Arial" charset="0"/>
                </a:rPr>
                <a:t> de </a:t>
              </a:r>
              <a:r>
                <a:rPr lang="en-US" i="1" dirty="0" err="1">
                  <a:solidFill>
                    <a:srgbClr val="7030A0"/>
                  </a:solidFill>
                  <a:latin typeface="Book Antiqua" pitchFamily="18" charset="0"/>
                  <a:cs typeface="Arial" charset="0"/>
                </a:rPr>
                <a:t>alimentos</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que</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amplía</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experiencias</a:t>
              </a:r>
              <a:r>
                <a:rPr lang="en-US" i="1" dirty="0">
                  <a:solidFill>
                    <a:srgbClr val="7030A0"/>
                  </a:solidFill>
                  <a:latin typeface="Book Antiqua" pitchFamily="18" charset="0"/>
                  <a:cs typeface="Arial" charset="0"/>
                </a:rPr>
                <a:t> de </a:t>
              </a:r>
              <a:r>
                <a:rPr lang="en-US" i="1" dirty="0" err="1">
                  <a:solidFill>
                    <a:srgbClr val="7030A0"/>
                  </a:solidFill>
                  <a:latin typeface="Book Antiqua" pitchFamily="18" charset="0"/>
                  <a:cs typeface="Arial" charset="0"/>
                </a:rPr>
                <a:t>alimentos</a:t>
              </a:r>
              <a:r>
                <a:rPr lang="en-US" i="1" dirty="0">
                  <a:solidFill>
                    <a:srgbClr val="7030A0"/>
                  </a:solidFill>
                  <a:latin typeface="Book Antiqua" pitchFamily="18" charset="0"/>
                  <a:cs typeface="Arial" charset="0"/>
                </a:rPr>
                <a:t> de </a:t>
              </a:r>
              <a:r>
                <a:rPr lang="en-US" i="1" dirty="0" err="1">
                  <a:solidFill>
                    <a:srgbClr val="7030A0"/>
                  </a:solidFill>
                  <a:latin typeface="Book Antiqua" pitchFamily="18" charset="0"/>
                  <a:cs typeface="Arial" charset="0"/>
                </a:rPr>
                <a:t>cada</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niño</a:t>
              </a:r>
              <a:r>
                <a:rPr lang="en-US" i="1" dirty="0">
                  <a:solidFill>
                    <a:srgbClr val="7030A0"/>
                  </a:solidFill>
                  <a:latin typeface="Book Antiqua" pitchFamily="18" charset="0"/>
                  <a:cs typeface="Arial" charset="0"/>
                </a:rPr>
                <a:t>;</a:t>
              </a:r>
              <a:endParaRPr lang="en-US" dirty="0">
                <a:solidFill>
                  <a:srgbClr val="000000"/>
                </a:solidFill>
                <a:latin typeface="Trebuchet MS"/>
              </a:endParaRPr>
            </a:p>
          </p:txBody>
        </p:sp>
      </p:grpSp>
      <p:grpSp>
        <p:nvGrpSpPr>
          <p:cNvPr id="3" name="Group 6"/>
          <p:cNvGrpSpPr/>
          <p:nvPr/>
        </p:nvGrpSpPr>
        <p:grpSpPr>
          <a:xfrm>
            <a:off x="5993274" y="1295400"/>
            <a:ext cx="3684126" cy="2514600"/>
            <a:chOff x="3713094" y="2243"/>
            <a:chExt cx="2677426" cy="1606455"/>
          </a:xfrm>
        </p:grpSpPr>
        <p:sp>
          <p:nvSpPr>
            <p:cNvPr id="14" name="Rectangle 13"/>
            <p:cNvSpPr/>
            <p:nvPr/>
          </p:nvSpPr>
          <p:spPr>
            <a:xfrm>
              <a:off x="3713094" y="2243"/>
              <a:ext cx="2677426" cy="1606455"/>
            </a:xfrm>
            <a:prstGeom prst="rect">
              <a:avLst/>
            </a:prstGeom>
            <a:ln w="28575">
              <a:solidFill>
                <a:srgbClr val="92D050"/>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Rectangle 14"/>
            <p:cNvSpPr/>
            <p:nvPr/>
          </p:nvSpPr>
          <p:spPr>
            <a:xfrm>
              <a:off x="3713094" y="2243"/>
              <a:ext cx="2677426" cy="1606455"/>
            </a:xfrm>
            <a:prstGeom prst="rect">
              <a:avLst/>
            </a:prstGeom>
            <a:ln w="28575">
              <a:solidFill>
                <a:srgbClr val="92D05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algn="ctr" defTabSz="555625" fontAlgn="base">
                <a:lnSpc>
                  <a:spcPct val="90000"/>
                </a:lnSpc>
                <a:spcBef>
                  <a:spcPct val="0"/>
                </a:spcBef>
                <a:spcAft>
                  <a:spcPct val="35000"/>
                </a:spcAft>
              </a:pPr>
              <a:r>
                <a:rPr lang="en-US" dirty="0">
                  <a:solidFill>
                    <a:srgbClr val="000000">
                      <a:hueOff val="0"/>
                      <a:satOff val="0"/>
                      <a:lumOff val="0"/>
                      <a:alphaOff val="0"/>
                    </a:srgbClr>
                  </a:solidFill>
                  <a:latin typeface="Book Antiqua" pitchFamily="18" charset="0"/>
                  <a:cs typeface="Arial" charset="0"/>
                </a:rPr>
                <a:t>1302.44</a:t>
              </a:r>
            </a:p>
            <a:p>
              <a:pPr algn="ctr" defTabSz="555625" fontAlgn="base">
                <a:lnSpc>
                  <a:spcPct val="90000"/>
                </a:lnSpc>
                <a:spcBef>
                  <a:spcPct val="0"/>
                </a:spcBef>
                <a:spcAft>
                  <a:spcPct val="35000"/>
                </a:spcAft>
              </a:pPr>
              <a:r>
                <a:rPr lang="en-US" dirty="0">
                  <a:solidFill>
                    <a:srgbClr val="000000">
                      <a:hueOff val="0"/>
                      <a:satOff val="0"/>
                      <a:lumOff val="0"/>
                      <a:alphaOff val="0"/>
                    </a:srgbClr>
                  </a:solidFill>
                  <a:latin typeface="Book Antiqua" pitchFamily="18" charset="0"/>
                  <a:cs typeface="Arial" charset="0"/>
                </a:rPr>
                <a:t>Food is not used as punishment or reward, and that each child is encouraged, but not forced, to eat or taste his or her food</a:t>
              </a:r>
            </a:p>
            <a:p>
              <a:pPr algn="ctr" defTabSz="555625" fontAlgn="base">
                <a:lnSpc>
                  <a:spcPct val="90000"/>
                </a:lnSpc>
                <a:spcBef>
                  <a:spcPct val="0"/>
                </a:spcBef>
                <a:spcAft>
                  <a:spcPct val="35000"/>
                </a:spcAft>
              </a:pPr>
              <a:r>
                <a:rPr lang="en-US" i="1" dirty="0" err="1">
                  <a:solidFill>
                    <a:srgbClr val="7030A0"/>
                  </a:solidFill>
                  <a:latin typeface="Book Antiqua" pitchFamily="18" charset="0"/>
                  <a:cs typeface="Arial" charset="0"/>
                </a:rPr>
                <a:t>Alimentos</a:t>
              </a:r>
              <a:r>
                <a:rPr lang="en-US" i="1" dirty="0">
                  <a:solidFill>
                    <a:srgbClr val="7030A0"/>
                  </a:solidFill>
                  <a:latin typeface="Book Antiqua" pitchFamily="18" charset="0"/>
                  <a:cs typeface="Arial" charset="0"/>
                </a:rPr>
                <a:t> no se </a:t>
              </a:r>
              <a:r>
                <a:rPr lang="en-US" i="1" dirty="0" err="1">
                  <a:solidFill>
                    <a:srgbClr val="7030A0"/>
                  </a:solidFill>
                  <a:latin typeface="Book Antiqua" pitchFamily="18" charset="0"/>
                  <a:cs typeface="Arial" charset="0"/>
                </a:rPr>
                <a:t>utilizan</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como</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castigo</a:t>
              </a:r>
              <a:r>
                <a:rPr lang="en-US" i="1" dirty="0">
                  <a:solidFill>
                    <a:srgbClr val="7030A0"/>
                  </a:solidFill>
                  <a:latin typeface="Book Antiqua" pitchFamily="18" charset="0"/>
                  <a:cs typeface="Arial" charset="0"/>
                </a:rPr>
                <a:t> o </a:t>
              </a:r>
              <a:r>
                <a:rPr lang="en-US" i="1" dirty="0" err="1">
                  <a:solidFill>
                    <a:srgbClr val="7030A0"/>
                  </a:solidFill>
                  <a:latin typeface="Book Antiqua" pitchFamily="18" charset="0"/>
                  <a:cs typeface="Arial" charset="0"/>
                </a:rPr>
                <a:t>recompensa</a:t>
              </a:r>
              <a:r>
                <a:rPr lang="en-US" i="1" dirty="0">
                  <a:solidFill>
                    <a:srgbClr val="7030A0"/>
                  </a:solidFill>
                  <a:latin typeface="Book Antiqua" pitchFamily="18" charset="0"/>
                  <a:cs typeface="Arial" charset="0"/>
                </a:rPr>
                <a:t>, y </a:t>
              </a:r>
              <a:r>
                <a:rPr lang="en-US" i="1" dirty="0" err="1">
                  <a:solidFill>
                    <a:srgbClr val="7030A0"/>
                  </a:solidFill>
                  <a:latin typeface="Book Antiqua" pitchFamily="18" charset="0"/>
                  <a:cs typeface="Arial" charset="0"/>
                </a:rPr>
                <a:t>que</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cada</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niño</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es</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animado</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pero</a:t>
              </a:r>
              <a:r>
                <a:rPr lang="en-US" i="1" dirty="0">
                  <a:solidFill>
                    <a:srgbClr val="7030A0"/>
                  </a:solidFill>
                  <a:latin typeface="Book Antiqua" pitchFamily="18" charset="0"/>
                  <a:cs typeface="Arial" charset="0"/>
                </a:rPr>
                <a:t> no </a:t>
              </a:r>
              <a:r>
                <a:rPr lang="en-US" i="1" dirty="0" err="1">
                  <a:solidFill>
                    <a:srgbClr val="7030A0"/>
                  </a:solidFill>
                  <a:latin typeface="Book Antiqua" pitchFamily="18" charset="0"/>
                  <a:cs typeface="Arial" charset="0"/>
                </a:rPr>
                <a:t>forzado</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para</a:t>
              </a:r>
              <a:r>
                <a:rPr lang="en-US" i="1" dirty="0">
                  <a:solidFill>
                    <a:srgbClr val="7030A0"/>
                  </a:solidFill>
                  <a:latin typeface="Book Antiqua" pitchFamily="18" charset="0"/>
                  <a:cs typeface="Arial" charset="0"/>
                </a:rPr>
                <a:t> comer o </a:t>
              </a:r>
              <a:r>
                <a:rPr lang="en-US" i="1" dirty="0" err="1">
                  <a:solidFill>
                    <a:srgbClr val="7030A0"/>
                  </a:solidFill>
                  <a:latin typeface="Book Antiqua" pitchFamily="18" charset="0"/>
                  <a:cs typeface="Arial" charset="0"/>
                </a:rPr>
                <a:t>probar</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su</a:t>
              </a:r>
              <a:r>
                <a:rPr lang="en-US" i="1" dirty="0">
                  <a:solidFill>
                    <a:srgbClr val="7030A0"/>
                  </a:solidFill>
                  <a:latin typeface="Book Antiqua" pitchFamily="18" charset="0"/>
                  <a:cs typeface="Arial" charset="0"/>
                </a:rPr>
                <a:t> comida</a:t>
              </a:r>
              <a:endParaRPr lang="en-US" dirty="0">
                <a:solidFill>
                  <a:srgbClr val="000000">
                    <a:hueOff val="0"/>
                    <a:satOff val="0"/>
                    <a:lumOff val="0"/>
                    <a:alphaOff val="0"/>
                  </a:srgbClr>
                </a:solidFill>
                <a:latin typeface="Trebuchet MS"/>
              </a:endParaRPr>
            </a:p>
          </p:txBody>
        </p:sp>
      </p:grpSp>
      <p:grpSp>
        <p:nvGrpSpPr>
          <p:cNvPr id="4" name="Group 7"/>
          <p:cNvGrpSpPr/>
          <p:nvPr/>
        </p:nvGrpSpPr>
        <p:grpSpPr>
          <a:xfrm>
            <a:off x="2107074" y="4038600"/>
            <a:ext cx="3684126" cy="2319694"/>
            <a:chOff x="387810" y="1876441"/>
            <a:chExt cx="2677426" cy="1606455"/>
          </a:xfrm>
        </p:grpSpPr>
        <p:sp>
          <p:nvSpPr>
            <p:cNvPr id="12" name="Rectangle 11"/>
            <p:cNvSpPr/>
            <p:nvPr/>
          </p:nvSpPr>
          <p:spPr>
            <a:xfrm>
              <a:off x="387810" y="1876441"/>
              <a:ext cx="2677426" cy="1606455"/>
            </a:xfrm>
            <a:prstGeom prst="rect">
              <a:avLst/>
            </a:prstGeom>
            <a:ln w="28575">
              <a:solidFill>
                <a:srgbClr val="92D050"/>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3" name="Rectangle 12"/>
            <p:cNvSpPr/>
            <p:nvPr/>
          </p:nvSpPr>
          <p:spPr>
            <a:xfrm>
              <a:off x="387810" y="1876441"/>
              <a:ext cx="2677426" cy="1606455"/>
            </a:xfrm>
            <a:prstGeom prst="rect">
              <a:avLst/>
            </a:prstGeom>
            <a:ln w="28575">
              <a:solidFill>
                <a:srgbClr val="92D05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algn="ctr" defTabSz="555625" fontAlgn="base">
                <a:lnSpc>
                  <a:spcPct val="90000"/>
                </a:lnSpc>
                <a:spcBef>
                  <a:spcPct val="0"/>
                </a:spcBef>
                <a:spcAft>
                  <a:spcPct val="35000"/>
                </a:spcAft>
              </a:pPr>
              <a:r>
                <a:rPr lang="en-US" dirty="0">
                  <a:solidFill>
                    <a:srgbClr val="000000">
                      <a:hueOff val="0"/>
                      <a:satOff val="0"/>
                      <a:lumOff val="0"/>
                      <a:alphaOff val="0"/>
                    </a:srgbClr>
                  </a:solidFill>
                  <a:latin typeface="Book Antiqua" pitchFamily="18" charset="0"/>
                  <a:cs typeface="Arial" charset="0"/>
                </a:rPr>
                <a:t>1302.44</a:t>
              </a:r>
            </a:p>
            <a:p>
              <a:pPr algn="ctr" defTabSz="555625" fontAlgn="base">
                <a:lnSpc>
                  <a:spcPct val="90000"/>
                </a:lnSpc>
                <a:spcBef>
                  <a:spcPct val="0"/>
                </a:spcBef>
                <a:spcAft>
                  <a:spcPct val="35000"/>
                </a:spcAft>
              </a:pPr>
              <a:r>
                <a:rPr lang="en-US" dirty="0">
                  <a:solidFill>
                    <a:srgbClr val="000000">
                      <a:hueOff val="0"/>
                      <a:satOff val="0"/>
                      <a:lumOff val="0"/>
                      <a:alphaOff val="0"/>
                    </a:srgbClr>
                  </a:solidFill>
                  <a:latin typeface="Book Antiqua" pitchFamily="18" charset="0"/>
                  <a:cs typeface="Arial" charset="0"/>
                </a:rPr>
                <a:t>Sufficient time is allowed for each child to eat</a:t>
              </a:r>
            </a:p>
            <a:p>
              <a:pPr algn="ctr" defTabSz="555625" fontAlgn="base">
                <a:lnSpc>
                  <a:spcPct val="90000"/>
                </a:lnSpc>
                <a:spcBef>
                  <a:spcPct val="0"/>
                </a:spcBef>
                <a:spcAft>
                  <a:spcPct val="35000"/>
                </a:spcAft>
              </a:pPr>
              <a:r>
                <a:rPr lang="en-US" i="1" dirty="0">
                  <a:solidFill>
                    <a:srgbClr val="7030A0"/>
                  </a:solidFill>
                  <a:latin typeface="Book Antiqua" pitchFamily="18" charset="0"/>
                  <a:cs typeface="Arial" charset="0"/>
                </a:rPr>
                <a:t>Se </a:t>
              </a:r>
              <a:r>
                <a:rPr lang="en-US" i="1" dirty="0" err="1">
                  <a:solidFill>
                    <a:srgbClr val="7030A0"/>
                  </a:solidFill>
                  <a:latin typeface="Book Antiqua" pitchFamily="18" charset="0"/>
                  <a:cs typeface="Arial" charset="0"/>
                </a:rPr>
                <a:t>permite</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tiempo</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suficiente</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para</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que</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cada</a:t>
              </a:r>
              <a:r>
                <a:rPr lang="en-US" i="1" dirty="0">
                  <a:solidFill>
                    <a:srgbClr val="7030A0"/>
                  </a:solidFill>
                  <a:latin typeface="Book Antiqua" pitchFamily="18" charset="0"/>
                  <a:cs typeface="Arial" charset="0"/>
                </a:rPr>
                <a:t> </a:t>
              </a:r>
              <a:r>
                <a:rPr lang="en-US" i="1" dirty="0" err="1">
                  <a:solidFill>
                    <a:srgbClr val="7030A0"/>
                  </a:solidFill>
                  <a:latin typeface="Book Antiqua" pitchFamily="18" charset="0"/>
                  <a:cs typeface="Arial" charset="0"/>
                </a:rPr>
                <a:t>niño</a:t>
              </a:r>
              <a:r>
                <a:rPr lang="en-US" i="1" dirty="0">
                  <a:solidFill>
                    <a:srgbClr val="7030A0"/>
                  </a:solidFill>
                  <a:latin typeface="Book Antiqua" pitchFamily="18" charset="0"/>
                  <a:cs typeface="Arial" charset="0"/>
                </a:rPr>
                <a:t> come</a:t>
              </a:r>
              <a:endParaRPr lang="en-US" dirty="0">
                <a:solidFill>
                  <a:srgbClr val="000000">
                    <a:hueOff val="0"/>
                    <a:satOff val="0"/>
                    <a:lumOff val="0"/>
                    <a:alphaOff val="0"/>
                  </a:srgbClr>
                </a:solidFill>
                <a:latin typeface="Trebuchet MS"/>
              </a:endParaRPr>
            </a:p>
          </p:txBody>
        </p:sp>
      </p:grpSp>
      <p:grpSp>
        <p:nvGrpSpPr>
          <p:cNvPr id="5" name="Group 8"/>
          <p:cNvGrpSpPr/>
          <p:nvPr/>
        </p:nvGrpSpPr>
        <p:grpSpPr>
          <a:xfrm>
            <a:off x="6019800" y="4038600"/>
            <a:ext cx="3684126" cy="2319694"/>
            <a:chOff x="3713790" y="1873517"/>
            <a:chExt cx="2677426" cy="1606455"/>
          </a:xfrm>
        </p:grpSpPr>
        <p:sp>
          <p:nvSpPr>
            <p:cNvPr id="10" name="Rectangle 9"/>
            <p:cNvSpPr/>
            <p:nvPr/>
          </p:nvSpPr>
          <p:spPr>
            <a:xfrm>
              <a:off x="3713790" y="1873517"/>
              <a:ext cx="2677426" cy="1606455"/>
            </a:xfrm>
            <a:prstGeom prst="rect">
              <a:avLst/>
            </a:prstGeom>
            <a:ln w="28575">
              <a:solidFill>
                <a:srgbClr val="92D050"/>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3713790" y="1873517"/>
              <a:ext cx="2677426" cy="1606455"/>
            </a:xfrm>
            <a:prstGeom prst="rect">
              <a:avLst/>
            </a:prstGeom>
            <a:ln w="28575">
              <a:solidFill>
                <a:srgbClr val="92D05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algn="ctr" defTabSz="555625" fontAlgn="base">
                <a:lnSpc>
                  <a:spcPct val="90000"/>
                </a:lnSpc>
                <a:spcBef>
                  <a:spcPct val="0"/>
                </a:spcBef>
                <a:spcAft>
                  <a:spcPct val="35000"/>
                </a:spcAft>
              </a:pPr>
              <a:r>
                <a:rPr lang="en-US" dirty="0">
                  <a:solidFill>
                    <a:srgbClr val="000000">
                      <a:hueOff val="0"/>
                      <a:satOff val="0"/>
                      <a:lumOff val="0"/>
                      <a:alphaOff val="0"/>
                    </a:srgbClr>
                  </a:solidFill>
                  <a:latin typeface="Book Antiqua" pitchFamily="18" charset="0"/>
                  <a:cs typeface="Arial" pitchFamily="34" charset="0"/>
                </a:rPr>
                <a:t>1302.44</a:t>
              </a:r>
            </a:p>
            <a:p>
              <a:pPr algn="ctr" defTabSz="555625" fontAlgn="base">
                <a:lnSpc>
                  <a:spcPct val="90000"/>
                </a:lnSpc>
                <a:spcBef>
                  <a:spcPct val="0"/>
                </a:spcBef>
                <a:spcAft>
                  <a:spcPct val="35000"/>
                </a:spcAft>
              </a:pPr>
              <a:r>
                <a:rPr lang="en-US" dirty="0">
                  <a:solidFill>
                    <a:srgbClr val="000000">
                      <a:hueOff val="0"/>
                      <a:satOff val="0"/>
                      <a:lumOff val="0"/>
                      <a:alphaOff val="0"/>
                    </a:srgbClr>
                  </a:solidFill>
                  <a:latin typeface="Book Antiqua" pitchFamily="18" charset="0"/>
                  <a:cs typeface="Arial" pitchFamily="34" charset="0"/>
                </a:rPr>
                <a:t> Infants are held while being fed and are not laid down to sleep with a bottle;</a:t>
              </a:r>
            </a:p>
            <a:p>
              <a:pPr algn="ctr" defTabSz="555625" fontAlgn="base">
                <a:lnSpc>
                  <a:spcPct val="90000"/>
                </a:lnSpc>
                <a:spcBef>
                  <a:spcPct val="0"/>
                </a:spcBef>
                <a:spcAft>
                  <a:spcPct val="35000"/>
                </a:spcAft>
              </a:pPr>
              <a:r>
                <a:rPr lang="en-US" i="1" dirty="0">
                  <a:solidFill>
                    <a:srgbClr val="7030A0"/>
                  </a:solidFill>
                  <a:latin typeface="Book Antiqua" pitchFamily="18" charset="0"/>
                </a:rPr>
                <a:t>Los </a:t>
              </a:r>
              <a:r>
                <a:rPr lang="en-US" i="1" dirty="0" err="1">
                  <a:solidFill>
                    <a:srgbClr val="7030A0"/>
                  </a:solidFill>
                  <a:latin typeface="Book Antiqua" pitchFamily="18" charset="0"/>
                </a:rPr>
                <a:t>niños</a:t>
              </a:r>
              <a:r>
                <a:rPr lang="en-US" i="1" dirty="0">
                  <a:solidFill>
                    <a:srgbClr val="7030A0"/>
                  </a:solidFill>
                  <a:latin typeface="Book Antiqua" pitchFamily="18" charset="0"/>
                </a:rPr>
                <a:t> son </a:t>
              </a:r>
              <a:r>
                <a:rPr lang="en-US" i="1" dirty="0" err="1">
                  <a:solidFill>
                    <a:srgbClr val="7030A0"/>
                  </a:solidFill>
                  <a:latin typeface="Book Antiqua" pitchFamily="18" charset="0"/>
                </a:rPr>
                <a:t>sostenidos</a:t>
              </a:r>
              <a:r>
                <a:rPr lang="en-US" i="1" dirty="0">
                  <a:solidFill>
                    <a:srgbClr val="7030A0"/>
                  </a:solidFill>
                  <a:latin typeface="Book Antiqua" pitchFamily="18" charset="0"/>
                </a:rPr>
                <a:t> </a:t>
              </a:r>
              <a:r>
                <a:rPr lang="en-US" i="1" dirty="0" err="1">
                  <a:solidFill>
                    <a:srgbClr val="7030A0"/>
                  </a:solidFill>
                  <a:latin typeface="Book Antiqua" pitchFamily="18" charset="0"/>
                </a:rPr>
                <a:t>siendo</a:t>
              </a:r>
              <a:r>
                <a:rPr lang="en-US" i="1" dirty="0">
                  <a:solidFill>
                    <a:srgbClr val="7030A0"/>
                  </a:solidFill>
                  <a:latin typeface="Book Antiqua" pitchFamily="18" charset="0"/>
                </a:rPr>
                <a:t> </a:t>
              </a:r>
              <a:r>
                <a:rPr lang="en-US" i="1" dirty="0" err="1">
                  <a:solidFill>
                    <a:srgbClr val="7030A0"/>
                  </a:solidFill>
                  <a:latin typeface="Book Antiqua" pitchFamily="18" charset="0"/>
                </a:rPr>
                <a:t>alimentado</a:t>
              </a:r>
              <a:r>
                <a:rPr lang="en-US" i="1" dirty="0">
                  <a:solidFill>
                    <a:srgbClr val="7030A0"/>
                  </a:solidFill>
                  <a:latin typeface="Book Antiqua" pitchFamily="18" charset="0"/>
                </a:rPr>
                <a:t> y no son </a:t>
              </a:r>
              <a:r>
                <a:rPr lang="en-US" i="1" dirty="0" err="1">
                  <a:solidFill>
                    <a:srgbClr val="7030A0"/>
                  </a:solidFill>
                  <a:latin typeface="Book Antiqua" pitchFamily="18" charset="0"/>
                </a:rPr>
                <a:t>acostados</a:t>
              </a:r>
              <a:r>
                <a:rPr lang="en-US" i="1" dirty="0">
                  <a:solidFill>
                    <a:srgbClr val="7030A0"/>
                  </a:solidFill>
                  <a:latin typeface="Book Antiqua" pitchFamily="18" charset="0"/>
                </a:rPr>
                <a:t> </a:t>
              </a:r>
              <a:r>
                <a:rPr lang="en-US" i="1" dirty="0" err="1">
                  <a:solidFill>
                    <a:srgbClr val="7030A0"/>
                  </a:solidFill>
                  <a:latin typeface="Book Antiqua" pitchFamily="18" charset="0"/>
                </a:rPr>
                <a:t>para</a:t>
              </a:r>
              <a:r>
                <a:rPr lang="en-US" i="1" dirty="0">
                  <a:solidFill>
                    <a:srgbClr val="7030A0"/>
                  </a:solidFill>
                  <a:latin typeface="Book Antiqua" pitchFamily="18" charset="0"/>
                </a:rPr>
                <a:t> </a:t>
              </a:r>
              <a:r>
                <a:rPr lang="en-US" i="1" dirty="0" err="1">
                  <a:solidFill>
                    <a:srgbClr val="7030A0"/>
                  </a:solidFill>
                  <a:latin typeface="Book Antiqua" pitchFamily="18" charset="0"/>
                </a:rPr>
                <a:t>dormir</a:t>
              </a:r>
              <a:r>
                <a:rPr lang="en-US" i="1" dirty="0">
                  <a:solidFill>
                    <a:srgbClr val="7030A0"/>
                  </a:solidFill>
                  <a:latin typeface="Book Antiqua" pitchFamily="18" charset="0"/>
                </a:rPr>
                <a:t> con </a:t>
              </a:r>
              <a:r>
                <a:rPr lang="en-US" i="1" dirty="0" err="1">
                  <a:solidFill>
                    <a:srgbClr val="7030A0"/>
                  </a:solidFill>
                  <a:latin typeface="Book Antiqua" pitchFamily="18" charset="0"/>
                </a:rPr>
                <a:t>una</a:t>
              </a:r>
              <a:r>
                <a:rPr lang="en-US" i="1" dirty="0">
                  <a:solidFill>
                    <a:srgbClr val="7030A0"/>
                  </a:solidFill>
                  <a:latin typeface="Book Antiqua" pitchFamily="18" charset="0"/>
                </a:rPr>
                <a:t> </a:t>
              </a:r>
              <a:r>
                <a:rPr lang="en-US" i="1" dirty="0" err="1">
                  <a:solidFill>
                    <a:srgbClr val="7030A0"/>
                  </a:solidFill>
                  <a:latin typeface="Book Antiqua" pitchFamily="18" charset="0"/>
                </a:rPr>
                <a:t>botella</a:t>
              </a:r>
              <a:r>
                <a:rPr lang="en-US" i="1" dirty="0">
                  <a:solidFill>
                    <a:srgbClr val="7030A0"/>
                  </a:solidFill>
                  <a:latin typeface="Book Antiqua" pitchFamily="18" charset="0"/>
                </a:rPr>
                <a:t>;</a:t>
              </a:r>
              <a:endParaRPr lang="en-US" dirty="0">
                <a:solidFill>
                  <a:srgbClr val="000000">
                    <a:hueOff val="0"/>
                    <a:satOff val="0"/>
                    <a:lumOff val="0"/>
                    <a:alphaOff val="0"/>
                  </a:srgbClr>
                </a:solidFill>
                <a:latin typeface="Trebuchet MS"/>
              </a:endParaRPr>
            </a:p>
          </p:txBody>
        </p:sp>
      </p:grpSp>
      <p:pic>
        <p:nvPicPr>
          <p:cNvPr id="132098" name="Picture 2" descr="http://theinstitute.ieee.org/img/56376-1368537296745.jpg">
            <a:hlinkClick r:id="rId2"/>
          </p:cNvPr>
          <p:cNvPicPr>
            <a:picLocks noChangeAspect="1" noChangeArrowheads="1"/>
          </p:cNvPicPr>
          <p:nvPr/>
        </p:nvPicPr>
        <p:blipFill>
          <a:blip r:embed="rId3" cstate="print"/>
          <a:srcRect t="35331" b="34385"/>
          <a:stretch>
            <a:fillRect/>
          </a:stretch>
        </p:blipFill>
        <p:spPr bwMode="auto">
          <a:xfrm>
            <a:off x="2933700" y="152400"/>
            <a:ext cx="5905500" cy="914400"/>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raining seminar presentation">
  <a:themeElements>
    <a:clrScheme name="Training seminar pre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raining seminar presentatio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aining seminar presentatio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raining seminar pre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raining seminar presentatio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raining seminar presentatio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raining seminar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raining seminar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raining seminar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44</TotalTime>
  <Words>843</Words>
  <Application>Microsoft Office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Arial Narrow</vt:lpstr>
      <vt:lpstr>Book Antiqua</vt:lpstr>
      <vt:lpstr>Calibri</vt:lpstr>
      <vt:lpstr>Calibri Light</vt:lpstr>
      <vt:lpstr>Cambria</vt:lpstr>
      <vt:lpstr>Trebuchet MS</vt:lpstr>
      <vt:lpstr>Office Theme</vt:lpstr>
      <vt:lpstr>Training seminar presentation</vt:lpstr>
      <vt:lpstr>Head Start Program Performance  Health &amp; Safety </vt:lpstr>
      <vt:lpstr>The Head Start Program Performance Standards </vt:lpstr>
      <vt:lpstr>1302.40 Purpose.</vt:lpstr>
      <vt:lpstr>1302.41 Collaboration and communication with parents.</vt:lpstr>
      <vt:lpstr>1302.42 Child health status and care.</vt:lpstr>
      <vt:lpstr>1302.43 Oral health practices</vt:lpstr>
      <vt:lpstr>1302.44 Child Nutrition</vt:lpstr>
      <vt:lpstr>PowerPoint Presentation</vt:lpstr>
      <vt:lpstr>PowerPoint Presentation</vt:lpstr>
      <vt:lpstr>                                   1302.44   1302.44 -- CHOKE hazardous food that can cause child to choke shall not be served; ex. Hot dogs or sausage rounds, whole grapes, hard raw vegetables and fruits, and uncooked dried fruit, including raisins, candy, whole nuts, beans, seeds or grain kernels, pretzels, chips, peanuts, and popcorn, marshmallows, chewing gum, and spoonfuls of peanut butter, and chunks of meat. </vt:lpstr>
      <vt:lpstr>1302.45 Child mental health and social and emotional well-being.</vt:lpstr>
      <vt:lpstr>1302.46 Family support services for health, nutrition, and mental health</vt:lpstr>
      <vt:lpstr>1302.47 Safety practices.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 Start Program Performance Standards Health &amp; Safety</dc:title>
  <dc:creator>Jesus Vela</dc:creator>
  <cp:lastModifiedBy>Lino Zamora</cp:lastModifiedBy>
  <cp:revision>8</cp:revision>
  <dcterms:created xsi:type="dcterms:W3CDTF">2020-08-17T18:33:01Z</dcterms:created>
  <dcterms:modified xsi:type="dcterms:W3CDTF">2021-01-19T18:07:48Z</dcterms:modified>
</cp:coreProperties>
</file>